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2" autoAdjust="0"/>
    <p:restoredTop sz="51319" autoAdjust="0"/>
  </p:normalViewPr>
  <p:slideViewPr>
    <p:cSldViewPr snapToGrid="0">
      <p:cViewPr varScale="1">
        <p:scale>
          <a:sx n="57" d="100"/>
          <a:sy n="57" d="100"/>
        </p:scale>
        <p:origin x="23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sa Begum" userId="7333e638-c8e6-488b-bb11-ff72e3ff5218" providerId="ADAL" clId="{EF556012-8EDA-49D3-86A9-B28ACC357CC1}"/>
    <pc:docChg chg="custSel modSld">
      <pc:chgData name="Anisa Begum" userId="7333e638-c8e6-488b-bb11-ff72e3ff5218" providerId="ADAL" clId="{EF556012-8EDA-49D3-86A9-B28ACC357CC1}" dt="2026-03-11T12:58:40.364" v="33" actId="20577"/>
      <pc:docMkLst>
        <pc:docMk/>
      </pc:docMkLst>
      <pc:sldChg chg="modNotesTx">
        <pc:chgData name="Anisa Begum" userId="7333e638-c8e6-488b-bb11-ff72e3ff5218" providerId="ADAL" clId="{EF556012-8EDA-49D3-86A9-B28ACC357CC1}" dt="2026-03-11T12:58:40.364" v="33" actId="20577"/>
        <pc:sldMkLst>
          <pc:docMk/>
          <pc:sldMk cId="109857222" sldId="256"/>
        </pc:sldMkLst>
      </pc:sldChg>
    </pc:docChg>
  </pc:docChgLst>
  <pc:docChgLst>
    <pc:chgData name="Anisa Begum" userId="7333e638-c8e6-488b-bb11-ff72e3ff5218" providerId="ADAL" clId="{C55FD625-C82F-4AF6-96FA-576D21B6420C}"/>
    <pc:docChg chg="undo custSel modSld">
      <pc:chgData name="Anisa Begum" userId="7333e638-c8e6-488b-bb11-ff72e3ff5218" providerId="ADAL" clId="{C55FD625-C82F-4AF6-96FA-576D21B6420C}" dt="2026-02-24T09:45:28.878" v="186" actId="207"/>
      <pc:docMkLst>
        <pc:docMk/>
      </pc:docMkLst>
      <pc:sldChg chg="addSp delSp modSp mod">
        <pc:chgData name="Anisa Begum" userId="7333e638-c8e6-488b-bb11-ff72e3ff5218" providerId="ADAL" clId="{C55FD625-C82F-4AF6-96FA-576D21B6420C}" dt="2026-02-24T09:45:28.878" v="186" actId="207"/>
        <pc:sldMkLst>
          <pc:docMk/>
          <pc:sldMk cId="109857222" sldId="256"/>
        </pc:sldMkLst>
        <pc:spChg chg="mod">
          <ac:chgData name="Anisa Begum" userId="7333e638-c8e6-488b-bb11-ff72e3ff5218" providerId="ADAL" clId="{C55FD625-C82F-4AF6-96FA-576D21B6420C}" dt="2026-02-24T09:44:09.788" v="181" actId="207"/>
          <ac:spMkLst>
            <pc:docMk/>
            <pc:sldMk cId="109857222" sldId="256"/>
            <ac:spMk id="4" creationId="{00000000-0000-0000-0000-000000000000}"/>
          </ac:spMkLst>
        </pc:spChg>
        <pc:spChg chg="mod">
          <ac:chgData name="Anisa Begum" userId="7333e638-c8e6-488b-bb11-ff72e3ff5218" providerId="ADAL" clId="{C55FD625-C82F-4AF6-96FA-576D21B6420C}" dt="2026-02-24T09:44:23.410" v="182" actId="207"/>
          <ac:spMkLst>
            <pc:docMk/>
            <pc:sldMk cId="109857222" sldId="256"/>
            <ac:spMk id="6" creationId="{00000000-0000-0000-0000-000000000000}"/>
          </ac:spMkLst>
        </pc:spChg>
        <pc:spChg chg="mod">
          <ac:chgData name="Anisa Begum" userId="7333e638-c8e6-488b-bb11-ff72e3ff5218" providerId="ADAL" clId="{C55FD625-C82F-4AF6-96FA-576D21B6420C}" dt="2026-02-24T09:44:33.753" v="183" actId="207"/>
          <ac:spMkLst>
            <pc:docMk/>
            <pc:sldMk cId="109857222" sldId="256"/>
            <ac:spMk id="7" creationId="{00000000-0000-0000-0000-000000000000}"/>
          </ac:spMkLst>
        </pc:spChg>
        <pc:spChg chg="mod">
          <ac:chgData name="Anisa Begum" userId="7333e638-c8e6-488b-bb11-ff72e3ff5218" providerId="ADAL" clId="{C55FD625-C82F-4AF6-96FA-576D21B6420C}" dt="2026-02-24T09:45:16.208" v="184" actId="207"/>
          <ac:spMkLst>
            <pc:docMk/>
            <pc:sldMk cId="109857222" sldId="256"/>
            <ac:spMk id="8" creationId="{00000000-0000-0000-0000-000000000000}"/>
          </ac:spMkLst>
        </pc:spChg>
        <pc:spChg chg="mod">
          <ac:chgData name="Anisa Begum" userId="7333e638-c8e6-488b-bb11-ff72e3ff5218" providerId="ADAL" clId="{C55FD625-C82F-4AF6-96FA-576D21B6420C}" dt="2026-02-24T09:45:24.160" v="185" actId="207"/>
          <ac:spMkLst>
            <pc:docMk/>
            <pc:sldMk cId="109857222" sldId="256"/>
            <ac:spMk id="9" creationId="{00000000-0000-0000-0000-000000000000}"/>
          </ac:spMkLst>
        </pc:spChg>
        <pc:spChg chg="mod">
          <ac:chgData name="Anisa Begum" userId="7333e638-c8e6-488b-bb11-ff72e3ff5218" providerId="ADAL" clId="{C55FD625-C82F-4AF6-96FA-576D21B6420C}" dt="2026-02-24T09:38:53.544" v="6" actId="207"/>
          <ac:spMkLst>
            <pc:docMk/>
            <pc:sldMk cId="109857222" sldId="256"/>
            <ac:spMk id="10" creationId="{9138C515-F926-C104-8A91-0B70C994EEFE}"/>
          </ac:spMkLst>
        </pc:spChg>
        <pc:spChg chg="mod">
          <ac:chgData name="Anisa Begum" userId="7333e638-c8e6-488b-bb11-ff72e3ff5218" providerId="ADAL" clId="{C55FD625-C82F-4AF6-96FA-576D21B6420C}" dt="2026-02-24T09:39:01.893" v="7" actId="207"/>
          <ac:spMkLst>
            <pc:docMk/>
            <pc:sldMk cId="109857222" sldId="256"/>
            <ac:spMk id="11" creationId="{E25515C7-88C3-A97D-79E3-B3C6956A8AF3}"/>
          </ac:spMkLst>
        </pc:spChg>
        <pc:spChg chg="mod">
          <ac:chgData name="Anisa Begum" userId="7333e638-c8e6-488b-bb11-ff72e3ff5218" providerId="ADAL" clId="{C55FD625-C82F-4AF6-96FA-576D21B6420C}" dt="2026-02-24T09:45:28.878" v="186" actId="207"/>
          <ac:spMkLst>
            <pc:docMk/>
            <pc:sldMk cId="109857222" sldId="256"/>
            <ac:spMk id="27" creationId="{DF595FEF-C5F2-BA61-A4E9-4D268A1878A0}"/>
          </ac:spMkLst>
        </pc:spChg>
        <pc:spChg chg="mod">
          <ac:chgData name="Anisa Begum" userId="7333e638-c8e6-488b-bb11-ff72e3ff5218" providerId="ADAL" clId="{C55FD625-C82F-4AF6-96FA-576D21B6420C}" dt="2026-02-24T09:35:00.044" v="2" actId="1076"/>
          <ac:spMkLst>
            <pc:docMk/>
            <pc:sldMk cId="109857222" sldId="256"/>
            <ac:spMk id="31" creationId="{00000000-0000-0000-0000-000000000000}"/>
          </ac:spMkLst>
        </pc:spChg>
        <pc:picChg chg="add mod ord modCrop">
          <ac:chgData name="Anisa Begum" userId="7333e638-c8e6-488b-bb11-ff72e3ff5218" providerId="ADAL" clId="{C55FD625-C82F-4AF6-96FA-576D21B6420C}" dt="2026-02-24T09:43:48.366" v="180" actId="207"/>
          <ac:picMkLst>
            <pc:docMk/>
            <pc:sldMk cId="109857222" sldId="256"/>
            <ac:picMk id="17" creationId="{8AF7A93E-EAD4-5223-33E4-8779DBA4D6B6}"/>
          </ac:picMkLst>
        </pc:picChg>
      </pc:sldChg>
    </pc:docChg>
  </pc:docChgLst>
  <pc:docChgLst>
    <pc:chgData name="Anisa Begum" userId="S::begum20an@valentines-sch.org.uk::7333e638-c8e6-488b-bb11-ff72e3ff5218" providerId="AD" clId="Web-{3C1C8AA5-E45D-45CF-B13D-555AE44E70DC}"/>
    <pc:docChg chg="modSld">
      <pc:chgData name="Anisa Begum" userId="S::begum20an@valentines-sch.org.uk::7333e638-c8e6-488b-bb11-ff72e3ff5218" providerId="AD" clId="Web-{3C1C8AA5-E45D-45CF-B13D-555AE44E70DC}" dt="2026-03-10T12:09:41.672" v="0"/>
      <pc:docMkLst>
        <pc:docMk/>
      </pc:docMkLst>
      <pc:sldChg chg="modNotes">
        <pc:chgData name="Anisa Begum" userId="S::begum20an@valentines-sch.org.uk::7333e638-c8e6-488b-bb11-ff72e3ff5218" providerId="AD" clId="Web-{3C1C8AA5-E45D-45CF-B13D-555AE44E70DC}" dt="2026-03-10T12:09:41.672" v="0"/>
        <pc:sldMkLst>
          <pc:docMk/>
          <pc:sldMk cId="109857222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B171A-E690-4DD1-B0C8-A5664C100724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AC88BE-E061-4DA2-B77D-7791D26E0A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834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ea typeface="Calibri"/>
                <a:cs typeface="Calibri"/>
              </a:rPr>
              <a:t>This </a:t>
            </a:r>
            <a:r>
              <a:rPr lang="en-GB">
                <a:ea typeface="Calibri"/>
                <a:cs typeface="Calibri"/>
              </a:rPr>
              <a:t>user guide has t</a:t>
            </a:r>
            <a:endParaRPr lang="en-GB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C88BE-E061-4DA2-B77D-7791D26E0A2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905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263535" y="581891"/>
            <a:ext cx="2593570" cy="503751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err="1"/>
              <a:t>badjsABasbnBASKJakjASBabjasbAKJBJAOabaJHAbAHikhsA</a:t>
            </a:r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1381991" y="716972"/>
            <a:ext cx="2356658" cy="476734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1883872" y="716972"/>
            <a:ext cx="1354974" cy="28055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124751" y="5096904"/>
            <a:ext cx="885825" cy="14287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208638" y="1563881"/>
            <a:ext cx="45719" cy="47856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1215388" y="2220483"/>
            <a:ext cx="45719" cy="47856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1396680" y="4887788"/>
            <a:ext cx="234196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230E826B-7BB5-A9B4-0E7C-E36662509096}"/>
              </a:ext>
            </a:extLst>
          </p:cNvPr>
          <p:cNvSpPr/>
          <p:nvPr/>
        </p:nvSpPr>
        <p:spPr>
          <a:xfrm>
            <a:off x="2298173" y="754031"/>
            <a:ext cx="522514" cy="20643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138C515-F926-C104-8A91-0B70C994EEFE}"/>
              </a:ext>
            </a:extLst>
          </p:cNvPr>
          <p:cNvSpPr/>
          <p:nvPr/>
        </p:nvSpPr>
        <p:spPr>
          <a:xfrm>
            <a:off x="7684861" y="581891"/>
            <a:ext cx="2593570" cy="503751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25515C7-88C3-A97D-79E3-B3C6956A8AF3}"/>
              </a:ext>
            </a:extLst>
          </p:cNvPr>
          <p:cNvSpPr/>
          <p:nvPr/>
        </p:nvSpPr>
        <p:spPr>
          <a:xfrm>
            <a:off x="9088016" y="857249"/>
            <a:ext cx="998376" cy="10819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6A54926-3FE8-2D33-3974-A60EDE72F78C}"/>
              </a:ext>
            </a:extLst>
          </p:cNvPr>
          <p:cNvSpPr/>
          <p:nvPr/>
        </p:nvSpPr>
        <p:spPr>
          <a:xfrm>
            <a:off x="9222212" y="1043674"/>
            <a:ext cx="326571" cy="354564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3F291C1-92AA-82A4-4937-2137E150EFBA}"/>
              </a:ext>
            </a:extLst>
          </p:cNvPr>
          <p:cNvSpPr/>
          <p:nvPr/>
        </p:nvSpPr>
        <p:spPr>
          <a:xfrm>
            <a:off x="9707404" y="1448599"/>
            <a:ext cx="326571" cy="354564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6F1F819-23E7-EBC7-788B-360017B6ADCC}"/>
              </a:ext>
            </a:extLst>
          </p:cNvPr>
          <p:cNvSpPr/>
          <p:nvPr/>
        </p:nvSpPr>
        <p:spPr>
          <a:xfrm>
            <a:off x="9707404" y="1061314"/>
            <a:ext cx="263456" cy="17728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98D1518-AFD4-926C-8994-CA4BB1D70F89}"/>
              </a:ext>
            </a:extLst>
          </p:cNvPr>
          <p:cNvCxnSpPr>
            <a:stCxn id="3" idx="6"/>
          </p:cNvCxnSpPr>
          <p:nvPr/>
        </p:nvCxnSpPr>
        <p:spPr>
          <a:xfrm>
            <a:off x="2820687" y="857249"/>
            <a:ext cx="143407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6297336D-07E0-CEFE-6A93-1537A3BA9316}"/>
              </a:ext>
            </a:extLst>
          </p:cNvPr>
          <p:cNvSpPr txBox="1"/>
          <p:nvPr/>
        </p:nvSpPr>
        <p:spPr>
          <a:xfrm>
            <a:off x="4240530" y="681297"/>
            <a:ext cx="1634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Front camera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3ABCE11-D3CF-AED2-3877-72A151A26C73}"/>
              </a:ext>
            </a:extLst>
          </p:cNvPr>
          <p:cNvCxnSpPr>
            <a:stCxn id="8" idx="1"/>
          </p:cNvCxnSpPr>
          <p:nvPr/>
        </p:nvCxnSpPr>
        <p:spPr>
          <a:xfrm flipH="1">
            <a:off x="783771" y="1803163"/>
            <a:ext cx="42486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44D52C4-152C-0A9F-9F70-958712E50E01}"/>
              </a:ext>
            </a:extLst>
          </p:cNvPr>
          <p:cNvSpPr txBox="1"/>
          <p:nvPr/>
        </p:nvSpPr>
        <p:spPr>
          <a:xfrm>
            <a:off x="-60379" y="1479997"/>
            <a:ext cx="10042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Increase volume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5ABC789-57FB-71BE-BE3A-5ABF34EC4C0E}"/>
              </a:ext>
            </a:extLst>
          </p:cNvPr>
          <p:cNvCxnSpPr>
            <a:cxnSpLocks/>
          </p:cNvCxnSpPr>
          <p:nvPr/>
        </p:nvCxnSpPr>
        <p:spPr>
          <a:xfrm flipH="1">
            <a:off x="762818" y="2449827"/>
            <a:ext cx="44582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AEA2FFBA-FD20-6EB3-A9E9-0A703125B670}"/>
              </a:ext>
            </a:extLst>
          </p:cNvPr>
          <p:cNvSpPr txBox="1"/>
          <p:nvPr/>
        </p:nvSpPr>
        <p:spPr>
          <a:xfrm>
            <a:off x="-45719" y="2218994"/>
            <a:ext cx="1096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Decrease volume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F595FEF-C5F2-BA61-A4E9-4D268A1878A0}"/>
              </a:ext>
            </a:extLst>
          </p:cNvPr>
          <p:cNvSpPr/>
          <p:nvPr/>
        </p:nvSpPr>
        <p:spPr>
          <a:xfrm>
            <a:off x="3857105" y="2304661"/>
            <a:ext cx="45719" cy="91438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A01D6E40-63E3-6CBB-CB05-0545628F0684}"/>
              </a:ext>
            </a:extLst>
          </p:cNvPr>
          <p:cNvCxnSpPr/>
          <p:nvPr/>
        </p:nvCxnSpPr>
        <p:spPr>
          <a:xfrm>
            <a:off x="2491273" y="1563881"/>
            <a:ext cx="163285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AFDA5C3-0C2F-D984-2F0A-AE5AC498E016}"/>
              </a:ext>
            </a:extLst>
          </p:cNvPr>
          <p:cNvSpPr txBox="1"/>
          <p:nvPr/>
        </p:nvSpPr>
        <p:spPr>
          <a:xfrm>
            <a:off x="4280967" y="1403053"/>
            <a:ext cx="15941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Touchscreen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DC58540-BA57-B985-F00A-3467410BDF85}"/>
              </a:ext>
            </a:extLst>
          </p:cNvPr>
          <p:cNvCxnSpPr>
            <a:cxnSpLocks/>
            <a:stCxn id="27" idx="3"/>
          </p:cNvCxnSpPr>
          <p:nvPr/>
        </p:nvCxnSpPr>
        <p:spPr>
          <a:xfrm>
            <a:off x="3902824" y="2761856"/>
            <a:ext cx="37814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38BBD905-BE56-7C2F-9C04-2C9AEB30A854}"/>
              </a:ext>
            </a:extLst>
          </p:cNvPr>
          <p:cNvSpPr txBox="1"/>
          <p:nvPr/>
        </p:nvSpPr>
        <p:spPr>
          <a:xfrm>
            <a:off x="4280967" y="2592578"/>
            <a:ext cx="10061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Sim card</a:t>
            </a:r>
          </a:p>
        </p:txBody>
      </p:sp>
      <p:cxnSp>
        <p:nvCxnSpPr>
          <p:cNvPr id="16" name="Straight Arrow Connector 15"/>
          <p:cNvCxnSpPr>
            <a:stCxn id="4" idx="2"/>
          </p:cNvCxnSpPr>
          <p:nvPr/>
        </p:nvCxnSpPr>
        <p:spPr>
          <a:xfrm>
            <a:off x="2560320" y="5619404"/>
            <a:ext cx="0" cy="30757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846014" y="5944808"/>
            <a:ext cx="14432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Multipurpose jack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10086392" y="1448599"/>
            <a:ext cx="80328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0889673" y="1156832"/>
            <a:ext cx="989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Rear camera</a:t>
            </a:r>
          </a:p>
        </p:txBody>
      </p:sp>
      <p:cxnSp>
        <p:nvCxnSpPr>
          <p:cNvPr id="34" name="Straight Arrow Connector 33"/>
          <p:cNvCxnSpPr>
            <a:stCxn id="15" idx="3"/>
          </p:cNvCxnSpPr>
          <p:nvPr/>
        </p:nvCxnSpPr>
        <p:spPr>
          <a:xfrm flipV="1">
            <a:off x="9970860" y="754031"/>
            <a:ext cx="727620" cy="39592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0785507" y="583330"/>
            <a:ext cx="922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flash</a:t>
            </a:r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9548783" y="5619404"/>
            <a:ext cx="0" cy="3990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00229" y="6083307"/>
            <a:ext cx="1327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speaker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8296102" y="5619404"/>
            <a:ext cx="0" cy="30757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647709" y="6098696"/>
            <a:ext cx="1296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microphone</a:t>
            </a: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3010576" y="5168341"/>
            <a:ext cx="165286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4620606" y="4941821"/>
            <a:ext cx="13383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Finger recognition/ home button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9707404" y="3100646"/>
            <a:ext cx="88832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0819529" y="2860655"/>
            <a:ext cx="1129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logo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AF7A93E-EAD4-5223-33E4-8779DBA4D6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8789" b="79099" l="9604" r="86439">
                        <a14:backgroundMark x1="52500" y1="77685" x2="64600" y2="79722"/>
                      </a14:backgroundRemoval>
                    </a14:imgEffect>
                  </a14:imgLayer>
                </a14:imgProps>
              </a:ext>
            </a:extLst>
          </a:blip>
          <a:srcRect r="3957" b="12113"/>
          <a:stretch>
            <a:fillRect/>
          </a:stretch>
        </p:blipFill>
        <p:spPr>
          <a:xfrm>
            <a:off x="8158617" y="2403130"/>
            <a:ext cx="1678402" cy="16587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ferenceId xmlns="a157881e-3b79-4ed6-b01e-8e227e11054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E9D97F06CED24B882A047A590AE6FD" ma:contentTypeVersion="4" ma:contentTypeDescription="Create a new document." ma:contentTypeScope="" ma:versionID="8c7f3db94cf88ee50c587497db95834f">
  <xsd:schema xmlns:xsd="http://www.w3.org/2001/XMLSchema" xmlns:xs="http://www.w3.org/2001/XMLSchema" xmlns:p="http://schemas.microsoft.com/office/2006/metadata/properties" xmlns:ns2="a157881e-3b79-4ed6-b01e-8e227e110541" targetNamespace="http://schemas.microsoft.com/office/2006/metadata/properties" ma:root="true" ma:fieldsID="57c03c90d9bccf054b5c92e76e4b0344" ns2:_="">
    <xsd:import namespace="a157881e-3b79-4ed6-b01e-8e227e110541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57881e-3b79-4ed6-b01e-8e227e110541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86F773-BA84-42F2-ADE5-4F1DF7D6C73C}">
  <ds:schemaRefs>
    <ds:schemaRef ds:uri="a157881e-3b79-4ed6-b01e-8e227e110541"/>
    <ds:schemaRef ds:uri="http://schemas.openxmlformats.org/package/2006/metadata/core-properties"/>
    <ds:schemaRef ds:uri="http://purl.org/dc/dcmitype/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9C3F753-6FB3-4F5D-A536-478BEDB956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57881e-3b79-4ed6-b01e-8e227e1105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FE1BCE1-78CA-4CA4-A102-947C9D06E32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29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Anisa Begum</cp:lastModifiedBy>
  <cp:revision>15</cp:revision>
  <dcterms:created xsi:type="dcterms:W3CDTF">2026-02-03T11:41:35Z</dcterms:created>
  <dcterms:modified xsi:type="dcterms:W3CDTF">2026-03-11T12:58:44Z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0x01010005E9D97F06CED24B882A047A590AE6FD</vt:lpwstr>
  </property>
  <property fmtid="{D5CDD505-2E9C-101B-9397-08002B2CF9AE}" pid="3" name="Order">
    <vt:r8>13200</vt:r8>
  </property>
  <property fmtid="{D5CDD505-2E9C-101B-9397-08002B2CF9AE}" pid="4" name="TriggerFlowInfo">
    <vt:lpwstr/>
  </property>
  <property fmtid="{D5CDD505-2E9C-101B-9397-08002B2CF9AE}" pid="5" name="ComplianceAssetId">
    <vt:lpwstr/>
  </property>
  <property fmtid="{D5CDD505-2E9C-101B-9397-08002B2CF9AE}" pid="6" name="_ExtendedDescription">
    <vt:lpwstr/>
  </property>
</Properties>
</file>