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3E6FC4-EEE5-4EDC-A4D0-ACDC7F1CA207}" v="9" dt="2026-02-24T09:42:18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8953" autoAdjust="0"/>
  </p:normalViewPr>
  <p:slideViewPr>
    <p:cSldViewPr snapToGrid="0">
      <p:cViewPr varScale="1">
        <p:scale>
          <a:sx n="101" d="100"/>
          <a:sy n="101" d="100"/>
        </p:scale>
        <p:origin x="13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sa Begum" userId="7333e638-c8e6-488b-bb11-ff72e3ff5218" providerId="ADAL" clId="{C55FD625-C82F-4AF6-96FA-576D21B6420C}"/>
    <pc:docChg chg="undo custSel modSld">
      <pc:chgData name="Anisa Begum" userId="7333e638-c8e6-488b-bb11-ff72e3ff5218" providerId="ADAL" clId="{C55FD625-C82F-4AF6-96FA-576D21B6420C}" dt="2026-02-24T09:45:28.878" v="186" actId="207"/>
      <pc:docMkLst>
        <pc:docMk/>
      </pc:docMkLst>
      <pc:sldChg chg="addSp delSp modSp mod">
        <pc:chgData name="Anisa Begum" userId="7333e638-c8e6-488b-bb11-ff72e3ff5218" providerId="ADAL" clId="{C55FD625-C82F-4AF6-96FA-576D21B6420C}" dt="2026-02-24T09:45:28.878" v="186" actId="207"/>
        <pc:sldMkLst>
          <pc:docMk/>
          <pc:sldMk cId="109857222" sldId="256"/>
        </pc:sldMkLst>
        <pc:spChg chg="del mod">
          <ac:chgData name="Anisa Begum" userId="7333e638-c8e6-488b-bb11-ff72e3ff5218" providerId="ADAL" clId="{C55FD625-C82F-4AF6-96FA-576D21B6420C}" dt="2026-02-24T09:39:10.749" v="8" actId="478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4:09.788" v="181" actId="207"/>
          <ac:spMkLst>
            <pc:docMk/>
            <pc:sldMk cId="109857222" sldId="256"/>
            <ac:spMk id="4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4:23.410" v="182" actId="207"/>
          <ac:spMkLst>
            <pc:docMk/>
            <pc:sldMk cId="109857222" sldId="256"/>
            <ac:spMk id="6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4:33.753" v="183" actId="207"/>
          <ac:spMkLst>
            <pc:docMk/>
            <pc:sldMk cId="109857222" sldId="256"/>
            <ac:spMk id="7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5:16.208" v="184" actId="207"/>
          <ac:spMkLst>
            <pc:docMk/>
            <pc:sldMk cId="109857222" sldId="256"/>
            <ac:spMk id="8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45:24.160" v="185" actId="207"/>
          <ac:spMkLst>
            <pc:docMk/>
            <pc:sldMk cId="109857222" sldId="256"/>
            <ac:spMk id="9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4T09:38:53.544" v="6" actId="207"/>
          <ac:spMkLst>
            <pc:docMk/>
            <pc:sldMk cId="109857222" sldId="256"/>
            <ac:spMk id="10" creationId="{9138C515-F926-C104-8A91-0B70C994EEFE}"/>
          </ac:spMkLst>
        </pc:spChg>
        <pc:spChg chg="mod">
          <ac:chgData name="Anisa Begum" userId="7333e638-c8e6-488b-bb11-ff72e3ff5218" providerId="ADAL" clId="{C55FD625-C82F-4AF6-96FA-576D21B6420C}" dt="2026-02-24T09:39:01.893" v="7" actId="207"/>
          <ac:spMkLst>
            <pc:docMk/>
            <pc:sldMk cId="109857222" sldId="256"/>
            <ac:spMk id="11" creationId="{E25515C7-88C3-A97D-79E3-B3C6956A8AF3}"/>
          </ac:spMkLst>
        </pc:spChg>
        <pc:spChg chg="mod">
          <ac:chgData name="Anisa Begum" userId="7333e638-c8e6-488b-bb11-ff72e3ff5218" providerId="ADAL" clId="{C55FD625-C82F-4AF6-96FA-576D21B6420C}" dt="2026-02-24T09:45:28.878" v="186" actId="207"/>
          <ac:spMkLst>
            <pc:docMk/>
            <pc:sldMk cId="109857222" sldId="256"/>
            <ac:spMk id="27" creationId="{DF595FEF-C5F2-BA61-A4E9-4D268A1878A0}"/>
          </ac:spMkLst>
        </pc:spChg>
        <pc:spChg chg="mod">
          <ac:chgData name="Anisa Begum" userId="7333e638-c8e6-488b-bb11-ff72e3ff5218" providerId="ADAL" clId="{C55FD625-C82F-4AF6-96FA-576D21B6420C}" dt="2026-02-24T09:35:00.044" v="2" actId="1076"/>
          <ac:spMkLst>
            <pc:docMk/>
            <pc:sldMk cId="109857222" sldId="256"/>
            <ac:spMk id="31" creationId="{00000000-0000-0000-0000-000000000000}"/>
          </ac:spMkLst>
        </pc:spChg>
        <pc:picChg chg="add mod ord modCrop">
          <ac:chgData name="Anisa Begum" userId="7333e638-c8e6-488b-bb11-ff72e3ff5218" providerId="ADAL" clId="{C55FD625-C82F-4AF6-96FA-576D21B6420C}" dt="2026-02-24T09:43:48.366" v="180" actId="207"/>
          <ac:picMkLst>
            <pc:docMk/>
            <pc:sldMk cId="109857222" sldId="256"/>
            <ac:picMk id="17" creationId="{8AF7A93E-EAD4-5223-33E4-8779DBA4D6B6}"/>
          </ac:picMkLst>
        </pc:picChg>
      </pc:sldChg>
    </pc:docChg>
  </pc:docChgLst>
  <pc:docChgLst>
    <pc:chgData name="Anisa Begum" userId="7333e638-c8e6-488b-bb11-ff72e3ff5218" providerId="ADAL" clId="{648CD2F8-0A7A-413F-9C8A-1C766BAED0EA}"/>
    <pc:docChg chg="undo custSel modSld">
      <pc:chgData name="Anisa Begum" userId="7333e638-c8e6-488b-bb11-ff72e3ff5218" providerId="ADAL" clId="{648CD2F8-0A7A-413F-9C8A-1C766BAED0EA}" dt="2026-02-04T16:49:43.308" v="173" actId="1076"/>
      <pc:docMkLst>
        <pc:docMk/>
      </pc:docMkLst>
      <pc:sldChg chg="addSp delSp modSp mod">
        <pc:chgData name="Anisa Begum" userId="7333e638-c8e6-488b-bb11-ff72e3ff5218" providerId="ADAL" clId="{648CD2F8-0A7A-413F-9C8A-1C766BAED0EA}" dt="2026-02-04T16:49:43.308" v="173" actId="1076"/>
        <pc:sldMkLst>
          <pc:docMk/>
          <pc:sldMk cId="109857222" sldId="256"/>
        </pc:sldMkLst>
        <pc:spChg chg="add mod">
          <ac:chgData name="Anisa Begum" userId="7333e638-c8e6-488b-bb11-ff72e3ff5218" providerId="ADAL" clId="{648CD2F8-0A7A-413F-9C8A-1C766BAED0EA}" dt="2026-02-04T16:35:55.223" v="7" actId="13822"/>
          <ac:spMkLst>
            <pc:docMk/>
            <pc:sldMk cId="109857222" sldId="256"/>
            <ac:spMk id="3" creationId="{230E826B-7BB5-A9B4-0E7C-E36662509096}"/>
          </ac:spMkLst>
        </pc:spChg>
        <pc:spChg chg="mod">
          <ac:chgData name="Anisa Begum" userId="7333e638-c8e6-488b-bb11-ff72e3ff5218" providerId="ADAL" clId="{648CD2F8-0A7A-413F-9C8A-1C766BAED0EA}" dt="2026-02-04T16:34:41.513" v="3" actId="1076"/>
          <ac:spMkLst>
            <pc:docMk/>
            <pc:sldMk cId="109857222" sldId="256"/>
            <ac:spMk id="6" creationId="{00000000-0000-0000-0000-000000000000}"/>
          </ac:spMkLst>
        </pc:spChg>
        <pc:spChg chg="add mod">
          <ac:chgData name="Anisa Begum" userId="7333e638-c8e6-488b-bb11-ff72e3ff5218" providerId="ADAL" clId="{648CD2F8-0A7A-413F-9C8A-1C766BAED0EA}" dt="2026-02-04T16:36:28.502" v="10" actId="13822"/>
          <ac:spMkLst>
            <pc:docMk/>
            <pc:sldMk cId="109857222" sldId="256"/>
            <ac:spMk id="10" creationId="{9138C515-F926-C104-8A91-0B70C994EEFE}"/>
          </ac:spMkLst>
        </pc:spChg>
        <pc:spChg chg="add mod">
          <ac:chgData name="Anisa Begum" userId="7333e638-c8e6-488b-bb11-ff72e3ff5218" providerId="ADAL" clId="{648CD2F8-0A7A-413F-9C8A-1C766BAED0EA}" dt="2026-02-04T16:36:50.442" v="13" actId="13822"/>
          <ac:spMkLst>
            <pc:docMk/>
            <pc:sldMk cId="109857222" sldId="256"/>
            <ac:spMk id="11" creationId="{E25515C7-88C3-A97D-79E3-B3C6956A8AF3}"/>
          </ac:spMkLst>
        </pc:spChg>
        <pc:spChg chg="add del mod">
          <ac:chgData name="Anisa Begum" userId="7333e638-c8e6-488b-bb11-ff72e3ff5218" providerId="ADAL" clId="{648CD2F8-0A7A-413F-9C8A-1C766BAED0EA}" dt="2026-02-04T16:37:37.064" v="18" actId="21"/>
          <ac:spMkLst>
            <pc:docMk/>
            <pc:sldMk cId="109857222" sldId="256"/>
            <ac:spMk id="12" creationId="{06A54926-3FE8-2D33-3974-A60EDE72F78C}"/>
          </ac:spMkLst>
        </pc:spChg>
        <pc:spChg chg="add mod">
          <ac:chgData name="Anisa Begum" userId="7333e638-c8e6-488b-bb11-ff72e3ff5218" providerId="ADAL" clId="{648CD2F8-0A7A-413F-9C8A-1C766BAED0EA}" dt="2026-02-04T16:37:48.462" v="20" actId="1076"/>
          <ac:spMkLst>
            <pc:docMk/>
            <pc:sldMk cId="109857222" sldId="256"/>
            <ac:spMk id="14" creationId="{C3F291C1-92AA-82A4-4937-2137E150EFBA}"/>
          </ac:spMkLst>
        </pc:spChg>
        <pc:spChg chg="add mod">
          <ac:chgData name="Anisa Begum" userId="7333e638-c8e6-488b-bb11-ff72e3ff5218" providerId="ADAL" clId="{648CD2F8-0A7A-413F-9C8A-1C766BAED0EA}" dt="2026-02-04T16:38:25.437" v="24" actId="13822"/>
          <ac:spMkLst>
            <pc:docMk/>
            <pc:sldMk cId="109857222" sldId="256"/>
            <ac:spMk id="15" creationId="{56F1F819-23E7-EBC7-788B-360017B6ADCC}"/>
          </ac:spMkLst>
        </pc:spChg>
        <pc:spChg chg="add mod">
          <ac:chgData name="Anisa Begum" userId="7333e638-c8e6-488b-bb11-ff72e3ff5218" providerId="ADAL" clId="{648CD2F8-0A7A-413F-9C8A-1C766BAED0EA}" dt="2026-02-04T16:44:14.719" v="53" actId="1076"/>
          <ac:spMkLst>
            <pc:docMk/>
            <pc:sldMk cId="109857222" sldId="256"/>
            <ac:spMk id="19" creationId="{6297336D-07E0-CEFE-6A93-1537A3BA9316}"/>
          </ac:spMkLst>
        </pc:spChg>
        <pc:spChg chg="add mod">
          <ac:chgData name="Anisa Begum" userId="7333e638-c8e6-488b-bb11-ff72e3ff5218" providerId="ADAL" clId="{648CD2F8-0A7A-413F-9C8A-1C766BAED0EA}" dt="2026-02-04T16:45:32.744" v="80" actId="255"/>
          <ac:spMkLst>
            <pc:docMk/>
            <pc:sldMk cId="109857222" sldId="256"/>
            <ac:spMk id="22" creationId="{F44D52C4-152C-0A9F-9F70-958712E50E01}"/>
          </ac:spMkLst>
        </pc:spChg>
        <pc:spChg chg="add mod">
          <ac:chgData name="Anisa Begum" userId="7333e638-c8e6-488b-bb11-ff72e3ff5218" providerId="ADAL" clId="{648CD2F8-0A7A-413F-9C8A-1C766BAED0EA}" dt="2026-02-04T16:46:44.544" v="112" actId="1076"/>
          <ac:spMkLst>
            <pc:docMk/>
            <pc:sldMk cId="109857222" sldId="256"/>
            <ac:spMk id="26" creationId="{AEA2FFBA-FD20-6EB3-A9E9-0A703125B670}"/>
          </ac:spMkLst>
        </pc:spChg>
        <pc:spChg chg="add mod">
          <ac:chgData name="Anisa Begum" userId="7333e638-c8e6-488b-bb11-ff72e3ff5218" providerId="ADAL" clId="{648CD2F8-0A7A-413F-9C8A-1C766BAED0EA}" dt="2026-02-04T16:47:19.072" v="115" actId="13822"/>
          <ac:spMkLst>
            <pc:docMk/>
            <pc:sldMk cId="109857222" sldId="256"/>
            <ac:spMk id="27" creationId="{DF595FEF-C5F2-BA61-A4E9-4D268A1878A0}"/>
          </ac:spMkLst>
        </pc:spChg>
        <pc:spChg chg="add mod">
          <ac:chgData name="Anisa Begum" userId="7333e638-c8e6-488b-bb11-ff72e3ff5218" providerId="ADAL" clId="{648CD2F8-0A7A-413F-9C8A-1C766BAED0EA}" dt="2026-02-04T16:48:46.765" v="153" actId="255"/>
          <ac:spMkLst>
            <pc:docMk/>
            <pc:sldMk cId="109857222" sldId="256"/>
            <ac:spMk id="30" creationId="{BAFDA5C3-0C2F-D984-2F0A-AE5AC498E016}"/>
          </ac:spMkLst>
        </pc:spChg>
        <pc:spChg chg="add mod">
          <ac:chgData name="Anisa Begum" userId="7333e638-c8e6-488b-bb11-ff72e3ff5218" providerId="ADAL" clId="{648CD2F8-0A7A-413F-9C8A-1C766BAED0EA}" dt="2026-02-04T16:49:43.308" v="173" actId="1076"/>
          <ac:spMkLst>
            <pc:docMk/>
            <pc:sldMk cId="109857222" sldId="256"/>
            <ac:spMk id="33" creationId="{38BBD905-BE56-7C2F-9C04-2C9AEB30A854}"/>
          </ac:spMkLst>
        </pc:spChg>
        <pc:cxnChg chg="mod">
          <ac:chgData name="Anisa Begum" userId="7333e638-c8e6-488b-bb11-ff72e3ff5218" providerId="ADAL" clId="{648CD2F8-0A7A-413F-9C8A-1C766BAED0EA}" dt="2026-02-04T16:34:26.682" v="1" actId="14100"/>
          <ac:cxnSpMkLst>
            <pc:docMk/>
            <pc:sldMk cId="109857222" sldId="256"/>
            <ac:cxnSpMk id="13" creationId="{00000000-0000-0000-0000-000000000000}"/>
          </ac:cxnSpMkLst>
        </pc:cxnChg>
        <pc:cxnChg chg="add">
          <ac:chgData name="Anisa Begum" userId="7333e638-c8e6-488b-bb11-ff72e3ff5218" providerId="ADAL" clId="{648CD2F8-0A7A-413F-9C8A-1C766BAED0EA}" dt="2026-02-04T16:43:43.980" v="27" actId="11529"/>
          <ac:cxnSpMkLst>
            <pc:docMk/>
            <pc:sldMk cId="109857222" sldId="256"/>
            <ac:cxnSpMk id="18" creationId="{698D1518-AFD4-926C-8994-CA4BB1D70F89}"/>
          </ac:cxnSpMkLst>
        </pc:cxnChg>
        <pc:cxnChg chg="add">
          <ac:chgData name="Anisa Begum" userId="7333e638-c8e6-488b-bb11-ff72e3ff5218" providerId="ADAL" clId="{648CD2F8-0A7A-413F-9C8A-1C766BAED0EA}" dt="2026-02-04T16:44:39.608" v="54" actId="11529"/>
          <ac:cxnSpMkLst>
            <pc:docMk/>
            <pc:sldMk cId="109857222" sldId="256"/>
            <ac:cxnSpMk id="21" creationId="{53ABCE11-D3CF-AED2-3877-72A151A26C73}"/>
          </ac:cxnSpMkLst>
        </pc:cxnChg>
        <pc:cxnChg chg="add mod">
          <ac:chgData name="Anisa Begum" userId="7333e638-c8e6-488b-bb11-ff72e3ff5218" providerId="ADAL" clId="{648CD2F8-0A7A-413F-9C8A-1C766BAED0EA}" dt="2026-02-04T16:45:54.232" v="85" actId="1076"/>
          <ac:cxnSpMkLst>
            <pc:docMk/>
            <pc:sldMk cId="109857222" sldId="256"/>
            <ac:cxnSpMk id="23" creationId="{95ABC789-57FB-71BE-BE3A-5ABF34EC4C0E}"/>
          </ac:cxnSpMkLst>
        </pc:cxnChg>
        <pc:cxnChg chg="add">
          <ac:chgData name="Anisa Begum" userId="7333e638-c8e6-488b-bb11-ff72e3ff5218" providerId="ADAL" clId="{648CD2F8-0A7A-413F-9C8A-1C766BAED0EA}" dt="2026-02-04T16:47:52.316" v="116" actId="11529"/>
          <ac:cxnSpMkLst>
            <pc:docMk/>
            <pc:sldMk cId="109857222" sldId="256"/>
            <ac:cxnSpMk id="29" creationId="{A01D6E40-63E3-6CBB-CB05-0545628F0684}"/>
          </ac:cxnSpMkLst>
        </pc:cxnChg>
        <pc:cxnChg chg="add mod">
          <ac:chgData name="Anisa Begum" userId="7333e638-c8e6-488b-bb11-ff72e3ff5218" providerId="ADAL" clId="{648CD2F8-0A7A-413F-9C8A-1C766BAED0EA}" dt="2026-02-04T16:49:39.210" v="172" actId="14100"/>
          <ac:cxnSpMkLst>
            <pc:docMk/>
            <pc:sldMk cId="109857222" sldId="256"/>
            <ac:cxnSpMk id="32" creationId="{BDC58540-BA57-B985-F00A-3467410BDF85}"/>
          </ac:cxnSpMkLst>
        </pc:cxnChg>
      </pc:sldChg>
    </pc:docChg>
  </pc:docChgLst>
  <pc:docChgLst>
    <pc:chgData name="Anisa Begum" userId="S::begum20an@valentines-sch.org.uk::7333e638-c8e6-488b-bb11-ff72e3ff5218" providerId="AD" clId="Web-{BCA4B175-895A-A422-CF52-3C6FC928AE0B}"/>
    <pc:docChg chg="modSld">
      <pc:chgData name="Anisa Begum" userId="S::begum20an@valentines-sch.org.uk::7333e638-c8e6-488b-bb11-ff72e3ff5218" providerId="AD" clId="Web-{BCA4B175-895A-A422-CF52-3C6FC928AE0B}" dt="2026-02-04T12:29:17.792" v="2" actId="1076"/>
      <pc:docMkLst>
        <pc:docMk/>
      </pc:docMkLst>
      <pc:sldChg chg="modSp">
        <pc:chgData name="Anisa Begum" userId="S::begum20an@valentines-sch.org.uk::7333e638-c8e6-488b-bb11-ff72e3ff5218" providerId="AD" clId="Web-{BCA4B175-895A-A422-CF52-3C6FC928AE0B}" dt="2026-02-04T12:29:17.792" v="2" actId="1076"/>
        <pc:sldMkLst>
          <pc:docMk/>
          <pc:sldMk cId="109857222" sldId="256"/>
        </pc:sldMkLst>
        <pc:spChg chg="mod">
          <ac:chgData name="Anisa Begum" userId="S::begum20an@valentines-sch.org.uk::7333e638-c8e6-488b-bb11-ff72e3ff5218" providerId="AD" clId="Web-{BCA4B175-895A-A422-CF52-3C6FC928AE0B}" dt="2026-02-04T12:29:17.792" v="2" actId="1076"/>
          <ac:spMkLst>
            <pc:docMk/>
            <pc:sldMk cId="109857222" sldId="256"/>
            <ac:spMk id="6" creationId="{00000000-0000-0000-0000-000000000000}"/>
          </ac:spMkLst>
        </pc:spChg>
        <pc:cxnChg chg="mod">
          <ac:chgData name="Anisa Begum" userId="S::begum20an@valentines-sch.org.uk::7333e638-c8e6-488b-bb11-ff72e3ff5218" providerId="AD" clId="Web-{BCA4B175-895A-A422-CF52-3C6FC928AE0B}" dt="2026-02-04T12:29:03.791" v="1"/>
          <ac:cxnSpMkLst>
            <pc:docMk/>
            <pc:sldMk cId="109857222" sldId="256"/>
            <ac:cxnSpMk id="13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B171A-E690-4DD1-B0C8-A5664C10072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C88BE-E061-4DA2-B77D-7791D26E0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83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purpose</a:t>
            </a:r>
            <a:r>
              <a:rPr lang="en-GB" baseline="0" dirty="0"/>
              <a:t> of this graphic </a:t>
            </a:r>
            <a:r>
              <a:rPr lang="en-GB" baseline="0" dirty="0" err="1"/>
              <a:t>prouduct</a:t>
            </a:r>
            <a:r>
              <a:rPr lang="en-GB" baseline="0" dirty="0"/>
              <a:t>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AC88BE-E061-4DA2-B77D-7791D26E0A2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90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98D1518-AFD4-926C-8994-CA4BB1D70F89}"/>
              </a:ext>
            </a:extLst>
          </p:cNvPr>
          <p:cNvCxnSpPr>
            <a:stCxn id="3" idx="6"/>
          </p:cNvCxnSpPr>
          <p:nvPr/>
        </p:nvCxnSpPr>
        <p:spPr>
          <a:xfrm>
            <a:off x="2820687" y="857249"/>
            <a:ext cx="143407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6297336D-07E0-CEFE-6A93-1537A3BA9316}"/>
              </a:ext>
            </a:extLst>
          </p:cNvPr>
          <p:cNvSpPr txBox="1"/>
          <p:nvPr/>
        </p:nvSpPr>
        <p:spPr>
          <a:xfrm>
            <a:off x="4240530" y="681297"/>
            <a:ext cx="1634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Front camera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3ABCE11-D3CF-AED2-3877-72A151A26C73}"/>
              </a:ext>
            </a:extLst>
          </p:cNvPr>
          <p:cNvCxnSpPr>
            <a:stCxn id="8" idx="1"/>
          </p:cNvCxnSpPr>
          <p:nvPr/>
        </p:nvCxnSpPr>
        <p:spPr>
          <a:xfrm flipH="1">
            <a:off x="783771" y="1803163"/>
            <a:ext cx="4248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44D52C4-152C-0A9F-9F70-958712E50E01}"/>
              </a:ext>
            </a:extLst>
          </p:cNvPr>
          <p:cNvSpPr txBox="1"/>
          <p:nvPr/>
        </p:nvSpPr>
        <p:spPr>
          <a:xfrm>
            <a:off x="-60379" y="1479997"/>
            <a:ext cx="10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Increase volume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5ABC789-57FB-71BE-BE3A-5ABF34EC4C0E}"/>
              </a:ext>
            </a:extLst>
          </p:cNvPr>
          <p:cNvCxnSpPr>
            <a:cxnSpLocks/>
          </p:cNvCxnSpPr>
          <p:nvPr/>
        </p:nvCxnSpPr>
        <p:spPr>
          <a:xfrm flipH="1">
            <a:off x="762818" y="2449827"/>
            <a:ext cx="4458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EA2FFBA-FD20-6EB3-A9E9-0A703125B670}"/>
              </a:ext>
            </a:extLst>
          </p:cNvPr>
          <p:cNvSpPr txBox="1"/>
          <p:nvPr/>
        </p:nvSpPr>
        <p:spPr>
          <a:xfrm>
            <a:off x="-45719" y="2218994"/>
            <a:ext cx="1096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Decrease volume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208638" y="581891"/>
            <a:ext cx="2694186" cy="5037513"/>
            <a:chOff x="1208638" y="581891"/>
            <a:chExt cx="2694186" cy="5037513"/>
          </a:xfrm>
        </p:grpSpPr>
        <p:sp>
          <p:nvSpPr>
            <p:cNvPr id="4" name="Rounded Rectangle 3"/>
            <p:cNvSpPr/>
            <p:nvPr/>
          </p:nvSpPr>
          <p:spPr>
            <a:xfrm>
              <a:off x="1263535" y="581891"/>
              <a:ext cx="2593570" cy="503751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err="1"/>
                <a:t>badjsABasbnBASKJakjASBabjasbAKJBJAOabaJHAbAHikhsA</a:t>
              </a:r>
              <a:endParaRPr lang="en-GB" dirty="0"/>
            </a:p>
          </p:txBody>
        </p:sp>
        <p:sp>
          <p:nvSpPr>
            <p:cNvPr id="5" name="Rounded Rectangle 4"/>
            <p:cNvSpPr/>
            <p:nvPr/>
          </p:nvSpPr>
          <p:spPr>
            <a:xfrm>
              <a:off x="1381991" y="716972"/>
              <a:ext cx="2356658" cy="4767349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883872" y="716972"/>
              <a:ext cx="1354974" cy="280554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124751" y="5096904"/>
              <a:ext cx="885825" cy="14287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08638" y="1563881"/>
              <a:ext cx="45719" cy="47856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15388" y="2220483"/>
              <a:ext cx="45719" cy="478564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Connector 12"/>
            <p:cNvCxnSpPr>
              <a:cxnSpLocks/>
            </p:cNvCxnSpPr>
            <p:nvPr/>
          </p:nvCxnSpPr>
          <p:spPr>
            <a:xfrm>
              <a:off x="1396680" y="4887788"/>
              <a:ext cx="234196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30E826B-7BB5-A9B4-0E7C-E36662509096}"/>
                </a:ext>
              </a:extLst>
            </p:cNvPr>
            <p:cNvSpPr/>
            <p:nvPr/>
          </p:nvSpPr>
          <p:spPr>
            <a:xfrm>
              <a:off x="2298173" y="754031"/>
              <a:ext cx="522514" cy="20643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F595FEF-C5F2-BA61-A4E9-4D268A1878A0}"/>
                </a:ext>
              </a:extLst>
            </p:cNvPr>
            <p:cNvSpPr/>
            <p:nvPr/>
          </p:nvSpPr>
          <p:spPr>
            <a:xfrm>
              <a:off x="3857105" y="2304661"/>
              <a:ext cx="45719" cy="914389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01D6E40-63E3-6CBB-CB05-0545628F0684}"/>
              </a:ext>
            </a:extLst>
          </p:cNvPr>
          <p:cNvCxnSpPr/>
          <p:nvPr/>
        </p:nvCxnSpPr>
        <p:spPr>
          <a:xfrm>
            <a:off x="2491273" y="1563881"/>
            <a:ext cx="163285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AFDA5C3-0C2F-D984-2F0A-AE5AC498E016}"/>
              </a:ext>
            </a:extLst>
          </p:cNvPr>
          <p:cNvSpPr txBox="1"/>
          <p:nvPr/>
        </p:nvSpPr>
        <p:spPr>
          <a:xfrm>
            <a:off x="4280967" y="1403053"/>
            <a:ext cx="1594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Touchscreen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DC58540-BA57-B985-F00A-3467410BDF85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3902824" y="2761856"/>
            <a:ext cx="3781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38BBD905-BE56-7C2F-9C04-2C9AEB30A854}"/>
              </a:ext>
            </a:extLst>
          </p:cNvPr>
          <p:cNvSpPr txBox="1"/>
          <p:nvPr/>
        </p:nvSpPr>
        <p:spPr>
          <a:xfrm>
            <a:off x="4280967" y="2592578"/>
            <a:ext cx="10061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Sim card</a:t>
            </a:r>
          </a:p>
        </p:txBody>
      </p:sp>
      <p:cxnSp>
        <p:nvCxnSpPr>
          <p:cNvPr id="16" name="Straight Arrow Connector 15"/>
          <p:cNvCxnSpPr>
            <a:stCxn id="4" idx="2"/>
          </p:cNvCxnSpPr>
          <p:nvPr/>
        </p:nvCxnSpPr>
        <p:spPr>
          <a:xfrm>
            <a:off x="2560320" y="5619404"/>
            <a:ext cx="0" cy="3075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46014" y="5944808"/>
            <a:ext cx="14432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Multipurpose jack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10086392" y="1448599"/>
            <a:ext cx="80328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889673" y="1156832"/>
            <a:ext cx="98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Rear camera</a:t>
            </a:r>
          </a:p>
        </p:txBody>
      </p:sp>
      <p:cxnSp>
        <p:nvCxnSpPr>
          <p:cNvPr id="34" name="Straight Arrow Connector 33"/>
          <p:cNvCxnSpPr>
            <a:stCxn id="15" idx="3"/>
          </p:cNvCxnSpPr>
          <p:nvPr/>
        </p:nvCxnSpPr>
        <p:spPr>
          <a:xfrm flipV="1">
            <a:off x="9970860" y="754031"/>
            <a:ext cx="727620" cy="3959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785507" y="583330"/>
            <a:ext cx="92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flash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9548783" y="5619404"/>
            <a:ext cx="0" cy="3990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00229" y="6083307"/>
            <a:ext cx="132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speaker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8296102" y="5619404"/>
            <a:ext cx="0" cy="3075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647709" y="6098696"/>
            <a:ext cx="1296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microphone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3010576" y="5168341"/>
            <a:ext cx="165286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620606" y="4941821"/>
            <a:ext cx="13383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Finger recognition/ home button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9707404" y="3100646"/>
            <a:ext cx="88832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0819529" y="2860655"/>
            <a:ext cx="1129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logo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7684861" y="581891"/>
            <a:ext cx="2593570" cy="5037513"/>
            <a:chOff x="7684861" y="581891"/>
            <a:chExt cx="2593570" cy="5037513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138C515-F926-C104-8A91-0B70C994EEFE}"/>
                </a:ext>
              </a:extLst>
            </p:cNvPr>
            <p:cNvSpPr/>
            <p:nvPr/>
          </p:nvSpPr>
          <p:spPr>
            <a:xfrm>
              <a:off x="7684861" y="581891"/>
              <a:ext cx="2593570" cy="503751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25515C7-88C3-A97D-79E3-B3C6956A8AF3}"/>
                </a:ext>
              </a:extLst>
            </p:cNvPr>
            <p:cNvSpPr/>
            <p:nvPr/>
          </p:nvSpPr>
          <p:spPr>
            <a:xfrm>
              <a:off x="9088016" y="857249"/>
              <a:ext cx="998376" cy="10819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A54926-3FE8-2D33-3974-A60EDE72F78C}"/>
                </a:ext>
              </a:extLst>
            </p:cNvPr>
            <p:cNvSpPr/>
            <p:nvPr/>
          </p:nvSpPr>
          <p:spPr>
            <a:xfrm>
              <a:off x="9222212" y="1043674"/>
              <a:ext cx="326571" cy="354564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3F291C1-92AA-82A4-4937-2137E150EFBA}"/>
                </a:ext>
              </a:extLst>
            </p:cNvPr>
            <p:cNvSpPr/>
            <p:nvPr/>
          </p:nvSpPr>
          <p:spPr>
            <a:xfrm>
              <a:off x="9707404" y="1448599"/>
              <a:ext cx="326571" cy="354564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56F1F819-23E7-EBC7-788B-360017B6ADCC}"/>
                </a:ext>
              </a:extLst>
            </p:cNvPr>
            <p:cNvSpPr/>
            <p:nvPr/>
          </p:nvSpPr>
          <p:spPr>
            <a:xfrm>
              <a:off x="9707404" y="1061314"/>
              <a:ext cx="263456" cy="17728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8AF7A93E-EAD4-5223-33E4-8779DBA4D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8789" b="79099" l="9604" r="86439">
                          <a14:backgroundMark x1="52500" y1="77685" x2="64600" y2="79722"/>
                        </a14:backgroundRemoval>
                      </a14:imgEffect>
                    </a14:imgLayer>
                  </a14:imgProps>
                </a:ext>
              </a:extLst>
            </a:blip>
            <a:srcRect r="3957" b="12113"/>
            <a:stretch>
              <a:fillRect/>
            </a:stretch>
          </p:blipFill>
          <p:spPr>
            <a:xfrm>
              <a:off x="8158617" y="2403130"/>
              <a:ext cx="1678402" cy="165873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</p:pic>
      </p:grp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30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Anisa Begum</cp:lastModifiedBy>
  <cp:revision>16</cp:revision>
  <dcterms:created xsi:type="dcterms:W3CDTF">2026-02-03T11:41:35Z</dcterms:created>
  <dcterms:modified xsi:type="dcterms:W3CDTF">2026-03-02T12:13:35Z</dcterms:modified>
</cp:coreProperties>
</file>