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66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110E9-9FE1-45AD-AA98-2426FCB3FA6A}" v="36" dt="2026-03-11T13:12:16.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9591" autoAdjust="0"/>
  </p:normalViewPr>
  <p:slideViewPr>
    <p:cSldViewPr snapToGrid="0">
      <p:cViewPr varScale="1">
        <p:scale>
          <a:sx n="57" d="100"/>
          <a:sy n="57" d="100"/>
        </p:scale>
        <p:origin x="42"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sa Begum" userId="7333e638-c8e6-488b-bb11-ff72e3ff5218" providerId="ADAL" clId="{EF556012-8EDA-49D3-86A9-B28ACC357CC1}"/>
    <pc:docChg chg="undo custSel modSld">
      <pc:chgData name="Anisa Begum" userId="7333e638-c8e6-488b-bb11-ff72e3ff5218" providerId="ADAL" clId="{EF556012-8EDA-49D3-86A9-B28ACC357CC1}" dt="2026-03-11T13:16:31.515" v="1588" actId="33524"/>
      <pc:docMkLst>
        <pc:docMk/>
      </pc:docMkLst>
      <pc:sldChg chg="addSp delSp modSp mod modNotesTx">
        <pc:chgData name="Anisa Begum" userId="7333e638-c8e6-488b-bb11-ff72e3ff5218" providerId="ADAL" clId="{EF556012-8EDA-49D3-86A9-B28ACC357CC1}" dt="2026-03-11T13:16:31.515" v="1588" actId="33524"/>
        <pc:sldMkLst>
          <pc:docMk/>
          <pc:sldMk cId="109857222" sldId="256"/>
        </pc:sldMkLst>
        <pc:spChg chg="del mod">
          <ac:chgData name="Anisa Begum" userId="7333e638-c8e6-488b-bb11-ff72e3ff5218" providerId="ADAL" clId="{EF556012-8EDA-49D3-86A9-B28ACC357CC1}" dt="2026-03-11T12:59:38.317" v="1" actId="478"/>
          <ac:spMkLst>
            <pc:docMk/>
            <pc:sldMk cId="109857222" sldId="256"/>
            <ac:spMk id="2" creationId="{00000000-0000-0000-0000-000000000000}"/>
          </ac:spMkLst>
        </pc:spChg>
        <pc:spChg chg="del mod">
          <ac:chgData name="Anisa Begum" userId="7333e638-c8e6-488b-bb11-ff72e3ff5218" providerId="ADAL" clId="{EF556012-8EDA-49D3-86A9-B28ACC357CC1}" dt="2026-03-11T12:59:39.989" v="3" actId="478"/>
          <ac:spMkLst>
            <pc:docMk/>
            <pc:sldMk cId="109857222" sldId="256"/>
            <ac:spMk id="3" creationId="{00000000-0000-0000-0000-000000000000}"/>
          </ac:spMkLst>
        </pc:spChg>
        <pc:spChg chg="add mod">
          <ac:chgData name="Anisa Begum" userId="7333e638-c8e6-488b-bb11-ff72e3ff5218" providerId="ADAL" clId="{EF556012-8EDA-49D3-86A9-B28ACC357CC1}" dt="2026-03-11T13:11:12.261" v="798" actId="20577"/>
          <ac:spMkLst>
            <pc:docMk/>
            <pc:sldMk cId="109857222" sldId="256"/>
            <ac:spMk id="4" creationId="{03632EAA-2E4C-6F57-C25F-DAF2CC54CC9B}"/>
          </ac:spMkLst>
        </pc:spChg>
        <pc:spChg chg="add mod">
          <ac:chgData name="Anisa Begum" userId="7333e638-c8e6-488b-bb11-ff72e3ff5218" providerId="ADAL" clId="{EF556012-8EDA-49D3-86A9-B28ACC357CC1}" dt="2026-03-11T13:01:11.595" v="101"/>
          <ac:spMkLst>
            <pc:docMk/>
            <pc:sldMk cId="109857222" sldId="256"/>
            <ac:spMk id="6" creationId="{9138C515-F926-C104-8A91-0B70C994EEFE}"/>
          </ac:spMkLst>
        </pc:spChg>
        <pc:spChg chg="add mod">
          <ac:chgData name="Anisa Begum" userId="7333e638-c8e6-488b-bb11-ff72e3ff5218" providerId="ADAL" clId="{EF556012-8EDA-49D3-86A9-B28ACC357CC1}" dt="2026-03-11T13:01:11.595" v="101"/>
          <ac:spMkLst>
            <pc:docMk/>
            <pc:sldMk cId="109857222" sldId="256"/>
            <ac:spMk id="7" creationId="{E25515C7-88C3-A97D-79E3-B3C6956A8AF3}"/>
          </ac:spMkLst>
        </pc:spChg>
        <pc:spChg chg="add mod">
          <ac:chgData name="Anisa Begum" userId="7333e638-c8e6-488b-bb11-ff72e3ff5218" providerId="ADAL" clId="{EF556012-8EDA-49D3-86A9-B28ACC357CC1}" dt="2026-03-11T13:01:11.595" v="101"/>
          <ac:spMkLst>
            <pc:docMk/>
            <pc:sldMk cId="109857222" sldId="256"/>
            <ac:spMk id="8" creationId="{06A54926-3FE8-2D33-3974-A60EDE72F78C}"/>
          </ac:spMkLst>
        </pc:spChg>
        <pc:spChg chg="add mod">
          <ac:chgData name="Anisa Begum" userId="7333e638-c8e6-488b-bb11-ff72e3ff5218" providerId="ADAL" clId="{EF556012-8EDA-49D3-86A9-B28ACC357CC1}" dt="2026-03-11T13:01:11.595" v="101"/>
          <ac:spMkLst>
            <pc:docMk/>
            <pc:sldMk cId="109857222" sldId="256"/>
            <ac:spMk id="9" creationId="{C3F291C1-92AA-82A4-4937-2137E150EFBA}"/>
          </ac:spMkLst>
        </pc:spChg>
        <pc:spChg chg="add mod">
          <ac:chgData name="Anisa Begum" userId="7333e638-c8e6-488b-bb11-ff72e3ff5218" providerId="ADAL" clId="{EF556012-8EDA-49D3-86A9-B28ACC357CC1}" dt="2026-03-11T13:01:11.595" v="101"/>
          <ac:spMkLst>
            <pc:docMk/>
            <pc:sldMk cId="109857222" sldId="256"/>
            <ac:spMk id="10" creationId="{56F1F819-23E7-EBC7-788B-360017B6ADCC}"/>
          </ac:spMkLst>
        </pc:spChg>
        <pc:spChg chg="add mod">
          <ac:chgData name="Anisa Begum" userId="7333e638-c8e6-488b-bb11-ff72e3ff5218" providerId="ADAL" clId="{EF556012-8EDA-49D3-86A9-B28ACC357CC1}" dt="2026-03-11T13:12:10.054" v="818" actId="207"/>
          <ac:spMkLst>
            <pc:docMk/>
            <pc:sldMk cId="109857222" sldId="256"/>
            <ac:spMk id="13" creationId="{CC3E30E0-D0E8-1A73-F98B-DE7EF977FF06}"/>
          </ac:spMkLst>
        </pc:spChg>
        <pc:spChg chg="add mod">
          <ac:chgData name="Anisa Begum" userId="7333e638-c8e6-488b-bb11-ff72e3ff5218" providerId="ADAL" clId="{EF556012-8EDA-49D3-86A9-B28ACC357CC1}" dt="2026-03-11T13:05:42.869" v="173" actId="208"/>
          <ac:spMkLst>
            <pc:docMk/>
            <pc:sldMk cId="109857222" sldId="256"/>
            <ac:spMk id="17" creationId="{9D9A5924-6A2F-91A8-17D0-655CFC75B71A}"/>
          </ac:spMkLst>
        </pc:spChg>
        <pc:spChg chg="add mod">
          <ac:chgData name="Anisa Begum" userId="7333e638-c8e6-488b-bb11-ff72e3ff5218" providerId="ADAL" clId="{EF556012-8EDA-49D3-86A9-B28ACC357CC1}" dt="2026-03-11T13:06:17.331" v="211" actId="20577"/>
          <ac:spMkLst>
            <pc:docMk/>
            <pc:sldMk cId="109857222" sldId="256"/>
            <ac:spMk id="18" creationId="{ECDB9755-BA5B-BB27-1E7C-C1858A09DF5E}"/>
          </ac:spMkLst>
        </pc:spChg>
        <pc:spChg chg="add mod">
          <ac:chgData name="Anisa Begum" userId="7333e638-c8e6-488b-bb11-ff72e3ff5218" providerId="ADAL" clId="{EF556012-8EDA-49D3-86A9-B28ACC357CC1}" dt="2026-03-11T13:11:00.527" v="788" actId="1076"/>
          <ac:spMkLst>
            <pc:docMk/>
            <pc:sldMk cId="109857222" sldId="256"/>
            <ac:spMk id="19" creationId="{6F6F4B4F-4A3F-95D0-A594-511AA2418B38}"/>
          </ac:spMkLst>
        </pc:spChg>
        <pc:spChg chg="add mod">
          <ac:chgData name="Anisa Begum" userId="7333e638-c8e6-488b-bb11-ff72e3ff5218" providerId="ADAL" clId="{EF556012-8EDA-49D3-86A9-B28ACC357CC1}" dt="2026-03-11T13:07:44.213" v="412" actId="20577"/>
          <ac:spMkLst>
            <pc:docMk/>
            <pc:sldMk cId="109857222" sldId="256"/>
            <ac:spMk id="20" creationId="{C501929C-2E2A-D9BF-7C15-712BB4D11E1D}"/>
          </ac:spMkLst>
        </pc:spChg>
        <pc:spChg chg="add mod">
          <ac:chgData name="Anisa Begum" userId="7333e638-c8e6-488b-bb11-ff72e3ff5218" providerId="ADAL" clId="{EF556012-8EDA-49D3-86A9-B28ACC357CC1}" dt="2026-03-11T13:10:06.532" v="740" actId="20577"/>
          <ac:spMkLst>
            <pc:docMk/>
            <pc:sldMk cId="109857222" sldId="256"/>
            <ac:spMk id="21" creationId="{DDFF54F4-1239-8796-F924-B7634D671538}"/>
          </ac:spMkLst>
        </pc:spChg>
        <pc:spChg chg="add mod">
          <ac:chgData name="Anisa Begum" userId="7333e638-c8e6-488b-bb11-ff72e3ff5218" providerId="ADAL" clId="{EF556012-8EDA-49D3-86A9-B28ACC357CC1}" dt="2026-03-11T13:09:55.760" v="730" actId="20577"/>
          <ac:spMkLst>
            <pc:docMk/>
            <pc:sldMk cId="109857222" sldId="256"/>
            <ac:spMk id="22" creationId="{6062E3EE-4A2F-8024-6618-9318444CE128}"/>
          </ac:spMkLst>
        </pc:spChg>
        <pc:spChg chg="add mod">
          <ac:chgData name="Anisa Begum" userId="7333e638-c8e6-488b-bb11-ff72e3ff5218" providerId="ADAL" clId="{EF556012-8EDA-49D3-86A9-B28ACC357CC1}" dt="2026-03-11T13:10:38.992" v="781" actId="20577"/>
          <ac:spMkLst>
            <pc:docMk/>
            <pc:sldMk cId="109857222" sldId="256"/>
            <ac:spMk id="23" creationId="{F78CD2B5-B728-C5EC-5154-78F6C9EACC78}"/>
          </ac:spMkLst>
        </pc:spChg>
        <pc:grpChg chg="add mod">
          <ac:chgData name="Anisa Begum" userId="7333e638-c8e6-488b-bb11-ff72e3ff5218" providerId="ADAL" clId="{EF556012-8EDA-49D3-86A9-B28ACC357CC1}" dt="2026-03-11T13:06:00.608" v="177" actId="1076"/>
          <ac:grpSpMkLst>
            <pc:docMk/>
            <pc:sldMk cId="109857222" sldId="256"/>
            <ac:grpSpMk id="5" creationId="{F8B40BD7-887E-1603-4F49-993A349FB6BD}"/>
          </ac:grpSpMkLst>
        </pc:grpChg>
        <pc:picChg chg="add mod">
          <ac:chgData name="Anisa Begum" userId="7333e638-c8e6-488b-bb11-ff72e3ff5218" providerId="ADAL" clId="{EF556012-8EDA-49D3-86A9-B28ACC357CC1}" dt="2026-03-11T13:01:11.595" v="101"/>
          <ac:picMkLst>
            <pc:docMk/>
            <pc:sldMk cId="109857222" sldId="256"/>
            <ac:picMk id="11" creationId="{8AF7A93E-EAD4-5223-33E4-8779DBA4D6B6}"/>
          </ac:picMkLst>
        </pc:picChg>
        <pc:picChg chg="add mod">
          <ac:chgData name="Anisa Begum" userId="7333e638-c8e6-488b-bb11-ff72e3ff5218" providerId="ADAL" clId="{EF556012-8EDA-49D3-86A9-B28ACC357CC1}" dt="2026-03-11T13:06:00.608" v="177" actId="1076"/>
          <ac:picMkLst>
            <pc:docMk/>
            <pc:sldMk cId="109857222" sldId="256"/>
            <ac:picMk id="12" creationId="{6EF1CC2A-F20C-7D4A-BCF3-BBB3FA79F9B5}"/>
          </ac:picMkLst>
        </pc:picChg>
        <pc:picChg chg="add mod">
          <ac:chgData name="Anisa Begum" userId="7333e638-c8e6-488b-bb11-ff72e3ff5218" providerId="ADAL" clId="{EF556012-8EDA-49D3-86A9-B28ACC357CC1}" dt="2026-03-11T13:12:10.054" v="818" actId="207"/>
          <ac:picMkLst>
            <pc:docMk/>
            <pc:sldMk cId="109857222" sldId="256"/>
            <ac:picMk id="14" creationId="{B6D98133-8461-44C9-3696-DBE3CC54E2F3}"/>
          </ac:picMkLst>
        </pc:picChg>
        <pc:picChg chg="add mod">
          <ac:chgData name="Anisa Begum" userId="7333e638-c8e6-488b-bb11-ff72e3ff5218" providerId="ADAL" clId="{EF556012-8EDA-49D3-86A9-B28ACC357CC1}" dt="2026-03-11T13:06:00.608" v="177" actId="1076"/>
          <ac:picMkLst>
            <pc:docMk/>
            <pc:sldMk cId="109857222" sldId="256"/>
            <ac:picMk id="16" creationId="{8F9ED936-1A7C-935B-12A7-0EE35464B7F2}"/>
          </ac:picMkLst>
        </pc:picChg>
        <pc:picChg chg="add mod">
          <ac:chgData name="Anisa Begum" userId="7333e638-c8e6-488b-bb11-ff72e3ff5218" providerId="ADAL" clId="{EF556012-8EDA-49D3-86A9-B28ACC357CC1}" dt="2026-03-11T13:11:04.482" v="791" actId="1076"/>
          <ac:picMkLst>
            <pc:docMk/>
            <pc:sldMk cId="109857222" sldId="256"/>
            <ac:picMk id="24" creationId="{D9C1DA39-3AF7-FE75-350B-9939245DE80C}"/>
          </ac:picMkLst>
        </pc:picChg>
        <pc:picChg chg="add">
          <ac:chgData name="Anisa Begum" userId="7333e638-c8e6-488b-bb11-ff72e3ff5218" providerId="ADAL" clId="{EF556012-8EDA-49D3-86A9-B28ACC357CC1}" dt="2026-03-11T13:01:43.321" v="106"/>
          <ac:picMkLst>
            <pc:docMk/>
            <pc:sldMk cId="109857222" sldId="256"/>
            <ac:picMk id="1026" creationId="{073443E4-D3F8-18F3-CA8B-C8EEFF608CDB}"/>
          </ac:picMkLst>
        </pc:picChg>
        <pc:picChg chg="add del">
          <ac:chgData name="Anisa Begum" userId="7333e638-c8e6-488b-bb11-ff72e3ff5218" providerId="ADAL" clId="{EF556012-8EDA-49D3-86A9-B28ACC357CC1}" dt="2026-03-11T13:02:01.993" v="108" actId="478"/>
          <ac:picMkLst>
            <pc:docMk/>
            <pc:sldMk cId="109857222" sldId="256"/>
            <ac:picMk id="1028" creationId="{E4C35788-C918-4C7D-F5B0-C73A0706D17B}"/>
          </ac:picMkLst>
        </pc:picChg>
        <pc:cxnChg chg="add mod">
          <ac:chgData name="Anisa Begum" userId="7333e638-c8e6-488b-bb11-ff72e3ff5218" providerId="ADAL" clId="{EF556012-8EDA-49D3-86A9-B28ACC357CC1}" dt="2026-03-11T13:11:19.821" v="800" actId="13822"/>
          <ac:cxnSpMkLst>
            <pc:docMk/>
            <pc:sldMk cId="109857222" sldId="256"/>
            <ac:cxnSpMk id="26" creationId="{1D5DB179-EDB0-D591-BDD3-AE228D2305B8}"/>
          </ac:cxnSpMkLst>
        </pc:cxnChg>
        <pc:cxnChg chg="add mod">
          <ac:chgData name="Anisa Begum" userId="7333e638-c8e6-488b-bb11-ff72e3ff5218" providerId="ADAL" clId="{EF556012-8EDA-49D3-86A9-B28ACC357CC1}" dt="2026-03-11T13:11:30.415" v="804" actId="14100"/>
          <ac:cxnSpMkLst>
            <pc:docMk/>
            <pc:sldMk cId="109857222" sldId="256"/>
            <ac:cxnSpMk id="27" creationId="{5E28FE0F-25AD-E945-4A81-501803187155}"/>
          </ac:cxnSpMkLst>
        </pc:cxnChg>
        <pc:cxnChg chg="add mod">
          <ac:chgData name="Anisa Begum" userId="7333e638-c8e6-488b-bb11-ff72e3ff5218" providerId="ADAL" clId="{EF556012-8EDA-49D3-86A9-B28ACC357CC1}" dt="2026-03-11T13:11:38.995" v="808" actId="1076"/>
          <ac:cxnSpMkLst>
            <pc:docMk/>
            <pc:sldMk cId="109857222" sldId="256"/>
            <ac:cxnSpMk id="30" creationId="{CD669102-4718-98C7-3550-CB7A0B179FFD}"/>
          </ac:cxnSpMkLst>
        </pc:cxnChg>
        <pc:cxnChg chg="add mod">
          <ac:chgData name="Anisa Begum" userId="7333e638-c8e6-488b-bb11-ff72e3ff5218" providerId="ADAL" clId="{EF556012-8EDA-49D3-86A9-B28ACC357CC1}" dt="2026-03-11T13:11:48.443" v="813" actId="1076"/>
          <ac:cxnSpMkLst>
            <pc:docMk/>
            <pc:sldMk cId="109857222" sldId="256"/>
            <ac:cxnSpMk id="32" creationId="{0A8F4011-BE3B-0FD3-0334-E27242C6346E}"/>
          </ac:cxnSpMkLst>
        </pc:cxnChg>
        <pc:cxnChg chg="add mod">
          <ac:chgData name="Anisa Begum" userId="7333e638-c8e6-488b-bb11-ff72e3ff5218" providerId="ADAL" clId="{EF556012-8EDA-49D3-86A9-B28ACC357CC1}" dt="2026-03-11T13:11:57.599" v="817" actId="14100"/>
          <ac:cxnSpMkLst>
            <pc:docMk/>
            <pc:sldMk cId="109857222" sldId="256"/>
            <ac:cxnSpMk id="35" creationId="{59460994-4D18-323F-D313-53B455662D8E}"/>
          </ac:cxnSpMkLst>
        </pc:cxnChg>
        <pc:cxnChg chg="add mod">
          <ac:chgData name="Anisa Begum" userId="7333e638-c8e6-488b-bb11-ff72e3ff5218" providerId="ADAL" clId="{EF556012-8EDA-49D3-86A9-B28ACC357CC1}" dt="2026-03-11T13:12:21.798" v="822" actId="1076"/>
          <ac:cxnSpMkLst>
            <pc:docMk/>
            <pc:sldMk cId="109857222" sldId="256"/>
            <ac:cxnSpMk id="38" creationId="{F202AD4F-A990-344C-2DB4-EF3CF0EB03C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9B87-1F06-4A6D-BDE2-5783C7508776}" type="datetimeFigureOut">
              <a:rPr lang="en-GB" smtClean="0"/>
              <a:t>11/03/2026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2FE66-A3D9-4C29-B480-91D819B74606}" type="slidenum">
              <a:rPr lang="en-GB" smtClean="0"/>
              <a:t>‹#›</a:t>
            </a:fld>
            <a:endParaRPr lang="en-GB"/>
          </a:p>
        </p:txBody>
      </p:sp>
    </p:spTree>
    <p:extLst>
      <p:ext uri="{BB962C8B-B14F-4D97-AF65-F5344CB8AC3E}">
        <p14:creationId xmlns:p14="http://schemas.microsoft.com/office/powerpoint/2010/main" val="29164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od the advert </a:t>
            </a:r>
            <a:r>
              <a:rPr lang="en-GB"/>
              <a:t>is advertising </a:t>
            </a:r>
            <a:r>
              <a:rPr lang="en-GB" dirty="0"/>
              <a:t>my smartphone annex. It will promote the phone and encourage people you but it. The advert shows the elegance of the phone with its complimentary colours and theme. The leaf compliments the soft background. The font size and font style of the text makes it stand out more. This will be a key selling point of this phone through this advert.</a:t>
            </a:r>
          </a:p>
          <a:p>
            <a:endParaRPr lang="en-GB" dirty="0"/>
          </a:p>
          <a:p>
            <a:r>
              <a:rPr lang="en-GB" dirty="0"/>
              <a:t>The target AUDIENXCE for my phone will be any customers who want to buy a new phone and anybody interested in new technology. The target audience for my phone will be all people in all age ranges including teens, young adults and businesspeople. </a:t>
            </a:r>
          </a:p>
        </p:txBody>
      </p:sp>
      <p:sp>
        <p:nvSpPr>
          <p:cNvPr id="4" name="Slide Number Placeholder 3"/>
          <p:cNvSpPr>
            <a:spLocks noGrp="1"/>
          </p:cNvSpPr>
          <p:nvPr>
            <p:ph type="sldNum" sz="quarter" idx="5"/>
          </p:nvPr>
        </p:nvSpPr>
        <p:spPr/>
        <p:txBody>
          <a:bodyPr/>
          <a:lstStyle/>
          <a:p>
            <a:fld id="{64A2FE66-A3D9-4C29-B480-91D819B74606}" type="slidenum">
              <a:rPr lang="en-GB" smtClean="0"/>
              <a:t>1</a:t>
            </a:fld>
            <a:endParaRPr lang="en-GB"/>
          </a:p>
        </p:txBody>
      </p:sp>
    </p:spTree>
    <p:extLst>
      <p:ext uri="{BB962C8B-B14F-4D97-AF65-F5344CB8AC3E}">
        <p14:creationId xmlns:p14="http://schemas.microsoft.com/office/powerpoint/2010/main" val="2390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11/03/2026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11/03/2026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11/03/2026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11/03/2026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632EAA-2E4C-6F57-C25F-DAF2CC54CC9B}"/>
              </a:ext>
            </a:extLst>
          </p:cNvPr>
          <p:cNvSpPr txBox="1"/>
          <p:nvPr/>
        </p:nvSpPr>
        <p:spPr>
          <a:xfrm>
            <a:off x="7366475" y="256374"/>
            <a:ext cx="3854153" cy="461665"/>
          </a:xfrm>
          <a:prstGeom prst="rect">
            <a:avLst/>
          </a:prstGeom>
          <a:noFill/>
        </p:spPr>
        <p:txBody>
          <a:bodyPr wrap="square" rtlCol="0">
            <a:spAutoFit/>
          </a:bodyPr>
          <a:lstStyle/>
          <a:p>
            <a:r>
              <a:rPr lang="en-GB" sz="1200" dirty="0"/>
              <a:t>My background is going to be this bitmap image of pink gradient with different shades of pink. </a:t>
            </a:r>
          </a:p>
        </p:txBody>
      </p:sp>
      <p:grpSp>
        <p:nvGrpSpPr>
          <p:cNvPr id="5" name="Group 4">
            <a:extLst>
              <a:ext uri="{FF2B5EF4-FFF2-40B4-BE49-F238E27FC236}">
                <a16:creationId xmlns:a16="http://schemas.microsoft.com/office/drawing/2014/main" id="{F8B40BD7-887E-1603-4F49-993A349FB6BD}"/>
              </a:ext>
            </a:extLst>
          </p:cNvPr>
          <p:cNvGrpSpPr/>
          <p:nvPr/>
        </p:nvGrpSpPr>
        <p:grpSpPr>
          <a:xfrm>
            <a:off x="5685310" y="2489429"/>
            <a:ext cx="1240424" cy="2268838"/>
            <a:chOff x="6332538" y="446808"/>
            <a:chExt cx="2593570" cy="5037513"/>
          </a:xfrm>
        </p:grpSpPr>
        <p:sp>
          <p:nvSpPr>
            <p:cNvPr id="6" name="Rectangle: Rounded Corners 5">
              <a:extLst>
                <a:ext uri="{FF2B5EF4-FFF2-40B4-BE49-F238E27FC236}">
                  <a16:creationId xmlns:a16="http://schemas.microsoft.com/office/drawing/2014/main" id="{9138C515-F926-C104-8A91-0B70C994EEFE}"/>
                </a:ext>
              </a:extLst>
            </p:cNvPr>
            <p:cNvSpPr/>
            <p:nvPr/>
          </p:nvSpPr>
          <p:spPr>
            <a:xfrm>
              <a:off x="6332538" y="446808"/>
              <a:ext cx="2593570" cy="5037513"/>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E25515C7-88C3-A97D-79E3-B3C6956A8AF3}"/>
                </a:ext>
              </a:extLst>
            </p:cNvPr>
            <p:cNvSpPr/>
            <p:nvPr/>
          </p:nvSpPr>
          <p:spPr>
            <a:xfrm>
              <a:off x="7735693" y="722166"/>
              <a:ext cx="998376" cy="108197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06A54926-3FE8-2D33-3974-A60EDE72F78C}"/>
                </a:ext>
              </a:extLst>
            </p:cNvPr>
            <p:cNvSpPr/>
            <p:nvPr/>
          </p:nvSpPr>
          <p:spPr>
            <a:xfrm>
              <a:off x="7869889" y="908591"/>
              <a:ext cx="326571" cy="35456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Oval 8">
              <a:extLst>
                <a:ext uri="{FF2B5EF4-FFF2-40B4-BE49-F238E27FC236}">
                  <a16:creationId xmlns:a16="http://schemas.microsoft.com/office/drawing/2014/main" id="{C3F291C1-92AA-82A4-4937-2137E150EFBA}"/>
                </a:ext>
              </a:extLst>
            </p:cNvPr>
            <p:cNvSpPr/>
            <p:nvPr/>
          </p:nvSpPr>
          <p:spPr>
            <a:xfrm>
              <a:off x="8355081" y="1313516"/>
              <a:ext cx="326571" cy="35456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Rectangle: Rounded Corners 9">
              <a:extLst>
                <a:ext uri="{FF2B5EF4-FFF2-40B4-BE49-F238E27FC236}">
                  <a16:creationId xmlns:a16="http://schemas.microsoft.com/office/drawing/2014/main" id="{56F1F819-23E7-EBC7-788B-360017B6ADCC}"/>
                </a:ext>
              </a:extLst>
            </p:cNvPr>
            <p:cNvSpPr/>
            <p:nvPr/>
          </p:nvSpPr>
          <p:spPr>
            <a:xfrm>
              <a:off x="8355081" y="926231"/>
              <a:ext cx="263456" cy="1772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pic>
          <p:nvPicPr>
            <p:cNvPr id="11" name="Picture 10">
              <a:extLst>
                <a:ext uri="{FF2B5EF4-FFF2-40B4-BE49-F238E27FC236}">
                  <a16:creationId xmlns:a16="http://schemas.microsoft.com/office/drawing/2014/main" id="{8AF7A93E-EAD4-5223-33E4-8779DBA4D6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789" b="79099" l="9604" r="86439">
                          <a14:backgroundMark x1="52500" y1="77685" x2="64600" y2="79722"/>
                        </a14:backgroundRemoval>
                      </a14:imgEffect>
                    </a14:imgLayer>
                  </a14:imgProps>
                </a:ext>
              </a:extLst>
            </a:blip>
            <a:srcRect r="3957" b="12113"/>
            <a:stretch>
              <a:fillRect/>
            </a:stretch>
          </p:blipFill>
          <p:spPr>
            <a:xfrm>
              <a:off x="6806294" y="2268047"/>
              <a:ext cx="1678402" cy="1658731"/>
            </a:xfrm>
            <a:prstGeom prst="rect">
              <a:avLst/>
            </a:prstGeom>
            <a:solidFill>
              <a:schemeClr val="accent5">
                <a:lumMod val="40000"/>
                <a:lumOff val="60000"/>
              </a:schemeClr>
            </a:solidFill>
          </p:spPr>
        </p:pic>
      </p:grpSp>
      <p:pic>
        <p:nvPicPr>
          <p:cNvPr id="12" name="Picture 11">
            <a:extLst>
              <a:ext uri="{FF2B5EF4-FFF2-40B4-BE49-F238E27FC236}">
                <a16:creationId xmlns:a16="http://schemas.microsoft.com/office/drawing/2014/main" id="{6EF1CC2A-F20C-7D4A-BCF3-BBB3FA79F9B5}"/>
              </a:ext>
            </a:extLst>
          </p:cNvPr>
          <p:cNvPicPr>
            <a:picLocks noChangeAspect="1"/>
          </p:cNvPicPr>
          <p:nvPr/>
        </p:nvPicPr>
        <p:blipFill>
          <a:blip r:embed="rId5"/>
          <a:stretch>
            <a:fillRect/>
          </a:stretch>
        </p:blipFill>
        <p:spPr>
          <a:xfrm>
            <a:off x="7553304" y="2157968"/>
            <a:ext cx="1242000" cy="2315869"/>
          </a:xfrm>
          <a:prstGeom prst="rect">
            <a:avLst/>
          </a:prstGeom>
        </p:spPr>
      </p:pic>
      <p:sp>
        <p:nvSpPr>
          <p:cNvPr id="13" name="Rectangle 12">
            <a:extLst>
              <a:ext uri="{FF2B5EF4-FFF2-40B4-BE49-F238E27FC236}">
                <a16:creationId xmlns:a16="http://schemas.microsoft.com/office/drawing/2014/main" id="{CC3E30E0-D0E8-1A73-F98B-DE7EF977FF06}"/>
              </a:ext>
            </a:extLst>
          </p:cNvPr>
          <p:cNvSpPr/>
          <p:nvPr/>
        </p:nvSpPr>
        <p:spPr>
          <a:xfrm>
            <a:off x="5401733" y="4758267"/>
            <a:ext cx="1862666" cy="820265"/>
          </a:xfrm>
          <a:prstGeom prst="rect">
            <a:avLst/>
          </a:prstGeom>
          <a:solidFill>
            <a:srgbClr val="C6667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B6D98133-8461-44C9-3696-DBE3CC54E2F3}"/>
              </a:ext>
            </a:extLst>
          </p:cNvPr>
          <p:cNvPicPr>
            <a:picLocks noChangeAspect="1"/>
          </p:cNvPicPr>
          <p:nvPr/>
        </p:nvPicPr>
        <p:blipFill>
          <a:blip r:embed="rId6"/>
          <a:stretch>
            <a:fillRect/>
          </a:stretch>
        </p:blipFill>
        <p:spPr>
          <a:xfrm>
            <a:off x="7264399" y="4473837"/>
            <a:ext cx="1877731" cy="841321"/>
          </a:xfrm>
          <a:prstGeom prst="rect">
            <a:avLst/>
          </a:prstGeom>
          <a:solidFill>
            <a:srgbClr val="C66677"/>
          </a:solidFill>
        </p:spPr>
      </p:pic>
      <p:pic>
        <p:nvPicPr>
          <p:cNvPr id="16" name="Picture 15">
            <a:extLst>
              <a:ext uri="{FF2B5EF4-FFF2-40B4-BE49-F238E27FC236}">
                <a16:creationId xmlns:a16="http://schemas.microsoft.com/office/drawing/2014/main" id="{8F9ED936-1A7C-935B-12A7-0EE35464B7F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3246" y1="80258" x2="45896" y2="80043"/>
                        <a14:foregroundMark x1="20149" y1="59657" x2="32090" y2="66524"/>
                        <a14:foregroundMark x1="18284" y1="52146" x2="18284" y2="52146"/>
                        <a14:backgroundMark x1="28172" y1="68884" x2="39925" y2="72961"/>
                        <a14:backgroundMark x1="39925" y1="72961" x2="41045" y2="73820"/>
                        <a14:backgroundMark x1="30037" y1="57725" x2="30037" y2="57725"/>
                        <a14:backgroundMark x1="27425" y1="45279" x2="27425" y2="45279"/>
                        <a14:backgroundMark x1="35075" y1="53219" x2="35075" y2="53219"/>
                        <a14:backgroundMark x1="27799" y1="34979" x2="27799" y2="34979"/>
                        <a14:backgroundMark x1="38060" y1="39914" x2="38060" y2="39914"/>
                        <a14:backgroundMark x1="41978" y1="35622" x2="41978" y2="35622"/>
                        <a14:backgroundMark x1="59701" y1="76180" x2="59701" y2="76180"/>
                        <a14:backgroundMark x1="68284" y1="78112" x2="62357" y2="78641"/>
                      </a14:backgroundRemoval>
                    </a14:imgEffect>
                  </a14:imgLayer>
                </a14:imgProps>
              </a:ext>
            </a:extLst>
          </a:blip>
          <a:stretch>
            <a:fillRect/>
          </a:stretch>
        </p:blipFill>
        <p:spPr>
          <a:xfrm rot="20956621">
            <a:off x="1812468" y="2168619"/>
            <a:ext cx="4370846" cy="3800027"/>
          </a:xfrm>
          <a:prstGeom prst="rect">
            <a:avLst/>
          </a:prstGeom>
        </p:spPr>
      </p:pic>
      <p:sp>
        <p:nvSpPr>
          <p:cNvPr id="17" name="TextBox 16">
            <a:extLst>
              <a:ext uri="{FF2B5EF4-FFF2-40B4-BE49-F238E27FC236}">
                <a16:creationId xmlns:a16="http://schemas.microsoft.com/office/drawing/2014/main" id="{9D9A5924-6A2F-91A8-17D0-655CFC75B71A}"/>
              </a:ext>
            </a:extLst>
          </p:cNvPr>
          <p:cNvSpPr txBox="1"/>
          <p:nvPr/>
        </p:nvSpPr>
        <p:spPr>
          <a:xfrm>
            <a:off x="440267" y="256374"/>
            <a:ext cx="1981200" cy="1200329"/>
          </a:xfrm>
          <a:prstGeom prst="rect">
            <a:avLst/>
          </a:prstGeom>
          <a:noFill/>
          <a:ln>
            <a:solidFill>
              <a:schemeClr val="tx1"/>
            </a:solidFill>
          </a:ln>
        </p:spPr>
        <p:txBody>
          <a:bodyPr wrap="square" rtlCol="0">
            <a:spAutoFit/>
          </a:bodyPr>
          <a:lstStyle/>
          <a:p>
            <a:r>
              <a:rPr lang="en-GB" dirty="0"/>
              <a:t>Introducing </a:t>
            </a:r>
          </a:p>
          <a:p>
            <a:endParaRPr lang="en-GB" dirty="0"/>
          </a:p>
          <a:p>
            <a:endParaRPr lang="en-GB" dirty="0"/>
          </a:p>
          <a:p>
            <a:r>
              <a:rPr lang="en-GB" dirty="0"/>
              <a:t>Annex.</a:t>
            </a:r>
          </a:p>
        </p:txBody>
      </p:sp>
      <p:sp>
        <p:nvSpPr>
          <p:cNvPr id="18" name="TextBox 17">
            <a:extLst>
              <a:ext uri="{FF2B5EF4-FFF2-40B4-BE49-F238E27FC236}">
                <a16:creationId xmlns:a16="http://schemas.microsoft.com/office/drawing/2014/main" id="{ECDB9755-BA5B-BB27-1E7C-C1858A09DF5E}"/>
              </a:ext>
            </a:extLst>
          </p:cNvPr>
          <p:cNvSpPr txBox="1"/>
          <p:nvPr/>
        </p:nvSpPr>
        <p:spPr>
          <a:xfrm>
            <a:off x="9930877" y="5324564"/>
            <a:ext cx="1981200" cy="646331"/>
          </a:xfrm>
          <a:prstGeom prst="rect">
            <a:avLst/>
          </a:prstGeom>
          <a:noFill/>
          <a:ln>
            <a:solidFill>
              <a:schemeClr val="tx1"/>
            </a:solidFill>
          </a:ln>
        </p:spPr>
        <p:txBody>
          <a:bodyPr wrap="square" rtlCol="0">
            <a:spAutoFit/>
          </a:bodyPr>
          <a:lstStyle/>
          <a:p>
            <a:r>
              <a:rPr lang="en-GB" dirty="0"/>
              <a:t>Add power</a:t>
            </a:r>
          </a:p>
          <a:p>
            <a:r>
              <a:rPr lang="en-GB" dirty="0"/>
              <a:t>Add style </a:t>
            </a:r>
          </a:p>
        </p:txBody>
      </p:sp>
      <p:sp>
        <p:nvSpPr>
          <p:cNvPr id="19" name="TextBox 18">
            <a:extLst>
              <a:ext uri="{FF2B5EF4-FFF2-40B4-BE49-F238E27FC236}">
                <a16:creationId xmlns:a16="http://schemas.microsoft.com/office/drawing/2014/main" id="{6F6F4B4F-4A3F-95D0-A594-511AA2418B38}"/>
              </a:ext>
            </a:extLst>
          </p:cNvPr>
          <p:cNvSpPr txBox="1"/>
          <p:nvPr/>
        </p:nvSpPr>
        <p:spPr>
          <a:xfrm>
            <a:off x="2582503" y="2049304"/>
            <a:ext cx="2521679" cy="461665"/>
          </a:xfrm>
          <a:prstGeom prst="rect">
            <a:avLst/>
          </a:prstGeom>
          <a:noFill/>
        </p:spPr>
        <p:txBody>
          <a:bodyPr wrap="square" rtlCol="0">
            <a:spAutoFit/>
          </a:bodyPr>
          <a:lstStyle/>
          <a:p>
            <a:r>
              <a:rPr lang="en-GB" sz="1200" dirty="0"/>
              <a:t>Here I will have the front facing and back facing images of my phone.</a:t>
            </a:r>
          </a:p>
        </p:txBody>
      </p:sp>
      <p:sp>
        <p:nvSpPr>
          <p:cNvPr id="20" name="TextBox 19">
            <a:extLst>
              <a:ext uri="{FF2B5EF4-FFF2-40B4-BE49-F238E27FC236}">
                <a16:creationId xmlns:a16="http://schemas.microsoft.com/office/drawing/2014/main" id="{C501929C-2E2A-D9BF-7C15-712BB4D11E1D}"/>
              </a:ext>
            </a:extLst>
          </p:cNvPr>
          <p:cNvSpPr txBox="1"/>
          <p:nvPr/>
        </p:nvSpPr>
        <p:spPr>
          <a:xfrm>
            <a:off x="6003559" y="5682933"/>
            <a:ext cx="2521679" cy="646331"/>
          </a:xfrm>
          <a:prstGeom prst="rect">
            <a:avLst/>
          </a:prstGeom>
          <a:noFill/>
        </p:spPr>
        <p:txBody>
          <a:bodyPr wrap="square" rtlCol="0">
            <a:spAutoFit/>
          </a:bodyPr>
          <a:lstStyle/>
          <a:p>
            <a:r>
              <a:rPr lang="en-GB" sz="1200" dirty="0"/>
              <a:t>These will be two platforms that the </a:t>
            </a:r>
            <a:r>
              <a:rPr lang="en-GB" sz="1200" dirty="0" err="1"/>
              <a:t>phonbe</a:t>
            </a:r>
            <a:r>
              <a:rPr lang="en-GB" sz="1200" dirty="0"/>
              <a:t> is resting on.; they will be pink blocks.</a:t>
            </a:r>
          </a:p>
        </p:txBody>
      </p:sp>
      <p:sp>
        <p:nvSpPr>
          <p:cNvPr id="21" name="TextBox 20">
            <a:extLst>
              <a:ext uri="{FF2B5EF4-FFF2-40B4-BE49-F238E27FC236}">
                <a16:creationId xmlns:a16="http://schemas.microsoft.com/office/drawing/2014/main" id="{DDFF54F4-1239-8796-F924-B7634D671538}"/>
              </a:ext>
            </a:extLst>
          </p:cNvPr>
          <p:cNvSpPr txBox="1"/>
          <p:nvPr/>
        </p:nvSpPr>
        <p:spPr>
          <a:xfrm>
            <a:off x="853487" y="5168399"/>
            <a:ext cx="2521679" cy="1015663"/>
          </a:xfrm>
          <a:prstGeom prst="rect">
            <a:avLst/>
          </a:prstGeom>
          <a:noFill/>
        </p:spPr>
        <p:txBody>
          <a:bodyPr wrap="square" rtlCol="0">
            <a:spAutoFit/>
          </a:bodyPr>
          <a:lstStyle/>
          <a:p>
            <a:r>
              <a:rPr lang="en-GB" sz="1200" dirty="0"/>
              <a:t>This will be a palm tree leaf that is placed behind the blocks and phone. It will show the elegance of the phone and make the advert look aesthetic.</a:t>
            </a:r>
          </a:p>
        </p:txBody>
      </p:sp>
      <p:sp>
        <p:nvSpPr>
          <p:cNvPr id="22" name="TextBox 21">
            <a:extLst>
              <a:ext uri="{FF2B5EF4-FFF2-40B4-BE49-F238E27FC236}">
                <a16:creationId xmlns:a16="http://schemas.microsoft.com/office/drawing/2014/main" id="{6062E3EE-4A2F-8024-6618-9318444CE128}"/>
              </a:ext>
            </a:extLst>
          </p:cNvPr>
          <p:cNvSpPr txBox="1"/>
          <p:nvPr/>
        </p:nvSpPr>
        <p:spPr>
          <a:xfrm>
            <a:off x="2599959" y="394873"/>
            <a:ext cx="2521679" cy="1015663"/>
          </a:xfrm>
          <a:prstGeom prst="rect">
            <a:avLst/>
          </a:prstGeom>
          <a:noFill/>
        </p:spPr>
        <p:txBody>
          <a:bodyPr wrap="square" rtlCol="0">
            <a:spAutoFit/>
          </a:bodyPr>
          <a:lstStyle/>
          <a:p>
            <a:r>
              <a:rPr lang="en-GB" sz="1200" dirty="0"/>
              <a:t>“introducing annex “ will be written in the top left corner lie this.. It will be in font style Bodoni MT Black and size 36. the colour will be black.</a:t>
            </a:r>
          </a:p>
        </p:txBody>
      </p:sp>
      <p:sp>
        <p:nvSpPr>
          <p:cNvPr id="23" name="TextBox 22">
            <a:extLst>
              <a:ext uri="{FF2B5EF4-FFF2-40B4-BE49-F238E27FC236}">
                <a16:creationId xmlns:a16="http://schemas.microsoft.com/office/drawing/2014/main" id="{F78CD2B5-B728-C5EC-5154-78F6C9EACC78}"/>
              </a:ext>
            </a:extLst>
          </p:cNvPr>
          <p:cNvSpPr txBox="1"/>
          <p:nvPr/>
        </p:nvSpPr>
        <p:spPr>
          <a:xfrm>
            <a:off x="9480795" y="4068632"/>
            <a:ext cx="2521679" cy="1015663"/>
          </a:xfrm>
          <a:prstGeom prst="rect">
            <a:avLst/>
          </a:prstGeom>
          <a:noFill/>
        </p:spPr>
        <p:txBody>
          <a:bodyPr wrap="square" rtlCol="0">
            <a:spAutoFit/>
          </a:bodyPr>
          <a:lstStyle/>
          <a:p>
            <a:r>
              <a:rPr lang="en-GB" sz="1200" dirty="0"/>
              <a:t>“ add power add style“ will be written in the bottom right corner lie this.. It will be in font style Bodoni MT Black and size 36. the colour will be black.</a:t>
            </a:r>
          </a:p>
        </p:txBody>
      </p:sp>
      <p:pic>
        <p:nvPicPr>
          <p:cNvPr id="24" name="Picture 23">
            <a:extLst>
              <a:ext uri="{FF2B5EF4-FFF2-40B4-BE49-F238E27FC236}">
                <a16:creationId xmlns:a16="http://schemas.microsoft.com/office/drawing/2014/main" id="{D9C1DA39-3AF7-FE75-350B-9939245DE80C}"/>
              </a:ext>
            </a:extLst>
          </p:cNvPr>
          <p:cNvPicPr>
            <a:picLocks noChangeAspect="1"/>
          </p:cNvPicPr>
          <p:nvPr/>
        </p:nvPicPr>
        <p:blipFill>
          <a:blip r:embed="rId9"/>
          <a:stretch>
            <a:fillRect/>
          </a:stretch>
        </p:blipFill>
        <p:spPr>
          <a:xfrm>
            <a:off x="9422874" y="1229170"/>
            <a:ext cx="2975031" cy="1810306"/>
          </a:xfrm>
          <a:prstGeom prst="rect">
            <a:avLst/>
          </a:prstGeom>
        </p:spPr>
      </p:pic>
      <p:cxnSp>
        <p:nvCxnSpPr>
          <p:cNvPr id="26" name="Straight Arrow Connector 25">
            <a:extLst>
              <a:ext uri="{FF2B5EF4-FFF2-40B4-BE49-F238E27FC236}">
                <a16:creationId xmlns:a16="http://schemas.microsoft.com/office/drawing/2014/main" id="{1D5DB179-EDB0-D591-BDD3-AE228D2305B8}"/>
              </a:ext>
            </a:extLst>
          </p:cNvPr>
          <p:cNvCxnSpPr/>
          <p:nvPr/>
        </p:nvCxnSpPr>
        <p:spPr>
          <a:xfrm flipH="1">
            <a:off x="2114326" y="1100667"/>
            <a:ext cx="468177" cy="1285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5E28FE0F-25AD-E945-4A81-501803187155}"/>
              </a:ext>
            </a:extLst>
          </p:cNvPr>
          <p:cNvCxnSpPr>
            <a:cxnSpLocks/>
          </p:cNvCxnSpPr>
          <p:nvPr/>
        </p:nvCxnSpPr>
        <p:spPr>
          <a:xfrm flipH="1" flipV="1">
            <a:off x="5137437" y="2382466"/>
            <a:ext cx="416696" cy="3149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CD669102-4718-98C7-3550-CB7A0B179FFD}"/>
              </a:ext>
            </a:extLst>
          </p:cNvPr>
          <p:cNvCxnSpPr>
            <a:cxnSpLocks/>
          </p:cNvCxnSpPr>
          <p:nvPr/>
        </p:nvCxnSpPr>
        <p:spPr>
          <a:xfrm>
            <a:off x="9184302" y="744796"/>
            <a:ext cx="477143" cy="5098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0A8F4011-BE3B-0FD3-0334-E27242C6346E}"/>
              </a:ext>
            </a:extLst>
          </p:cNvPr>
          <p:cNvCxnSpPr>
            <a:cxnSpLocks/>
          </p:cNvCxnSpPr>
          <p:nvPr/>
        </p:nvCxnSpPr>
        <p:spPr>
          <a:xfrm flipH="1">
            <a:off x="2093956" y="4559367"/>
            <a:ext cx="508916" cy="5709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59460994-4D18-323F-D313-53B455662D8E}"/>
              </a:ext>
            </a:extLst>
          </p:cNvPr>
          <p:cNvCxnSpPr>
            <a:cxnSpLocks/>
          </p:cNvCxnSpPr>
          <p:nvPr/>
        </p:nvCxnSpPr>
        <p:spPr>
          <a:xfrm flipH="1">
            <a:off x="7400555" y="5358725"/>
            <a:ext cx="154909" cy="3242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F202AD4F-A990-344C-2DB4-EF3CF0EB03C0}"/>
              </a:ext>
            </a:extLst>
          </p:cNvPr>
          <p:cNvCxnSpPr>
            <a:cxnSpLocks/>
          </p:cNvCxnSpPr>
          <p:nvPr/>
        </p:nvCxnSpPr>
        <p:spPr>
          <a:xfrm>
            <a:off x="11248376" y="4881919"/>
            <a:ext cx="0" cy="5315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280</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Anisa Begum</cp:lastModifiedBy>
  <cp:revision>1</cp:revision>
  <dcterms:created xsi:type="dcterms:W3CDTF">2026-03-11T12:59:05Z</dcterms:created>
  <dcterms:modified xsi:type="dcterms:W3CDTF">2026-03-11T13:16:40Z</dcterms:modified>
</cp:coreProperties>
</file>