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9E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12AB7B-EBBC-41FA-8FF2-39D2F6ACBDF9}" v="1" dt="2026-03-11T13:02:16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sa Begum" userId="7333e638-c8e6-488b-bb11-ff72e3ff5218" providerId="ADAL" clId="{EF556012-8EDA-49D3-86A9-B28ACC357CC1}"/>
    <pc:docChg chg="modSld">
      <pc:chgData name="Anisa Begum" userId="7333e638-c8e6-488b-bb11-ff72e3ff5218" providerId="ADAL" clId="{EF556012-8EDA-49D3-86A9-B28ACC357CC1}" dt="2026-03-11T13:02:16.913" v="0" actId="164"/>
      <pc:docMkLst>
        <pc:docMk/>
      </pc:docMkLst>
      <pc:sldChg chg="addSp modSp">
        <pc:chgData name="Anisa Begum" userId="7333e638-c8e6-488b-bb11-ff72e3ff5218" providerId="ADAL" clId="{EF556012-8EDA-49D3-86A9-B28ACC357CC1}" dt="2026-03-11T13:02:16.913" v="0" actId="164"/>
        <pc:sldMkLst>
          <pc:docMk/>
          <pc:sldMk cId="109857222" sldId="256"/>
        </pc:sldMkLst>
        <pc:grpChg chg="add mod">
          <ac:chgData name="Anisa Begum" userId="7333e638-c8e6-488b-bb11-ff72e3ff5218" providerId="ADAL" clId="{EF556012-8EDA-49D3-86A9-B28ACC357CC1}" dt="2026-03-11T13:02:16.913" v="0" actId="164"/>
          <ac:grpSpMkLst>
            <pc:docMk/>
            <pc:sldMk cId="109857222" sldId="256"/>
            <ac:grpSpMk id="3" creationId="{E8690C2D-0B3E-2927-A338-1D8EB644F21E}"/>
          </ac:grpSpMkLst>
        </pc:grpChg>
        <pc:grpChg chg="mod">
          <ac:chgData name="Anisa Begum" userId="7333e638-c8e6-488b-bb11-ff72e3ff5218" providerId="ADAL" clId="{EF556012-8EDA-49D3-86A9-B28ACC357CC1}" dt="2026-03-11T13:02:16.913" v="0" actId="164"/>
          <ac:grpSpMkLst>
            <pc:docMk/>
            <pc:sldMk cId="109857222" sldId="256"/>
            <ac:grpSpMk id="25" creationId="{00000000-0000-0000-0000-000000000000}"/>
          </ac:grpSpMkLst>
        </pc:grpChg>
        <pc:picChg chg="mod">
          <ac:chgData name="Anisa Begum" userId="7333e638-c8e6-488b-bb11-ff72e3ff5218" providerId="ADAL" clId="{EF556012-8EDA-49D3-86A9-B28ACC357CC1}" dt="2026-03-11T13:02:16.913" v="0" actId="164"/>
          <ac:picMkLst>
            <pc:docMk/>
            <pc:sldMk cId="109857222" sldId="256"/>
            <ac:picMk id="4" creationId="{00000000-0000-0000-0000-000000000000}"/>
          </ac:picMkLst>
        </pc:picChg>
      </pc:sldChg>
    </pc:docChg>
  </pc:docChgLst>
  <pc:docChgLst>
    <pc:chgData name="Anisa Begum" userId="7333e638-c8e6-488b-bb11-ff72e3ff5218" providerId="ADAL" clId="{C55FD625-C82F-4AF6-96FA-576D21B6420C}"/>
    <pc:docChg chg="custSel modSld">
      <pc:chgData name="Anisa Begum" userId="7333e638-c8e6-488b-bb11-ff72e3ff5218" providerId="ADAL" clId="{C55FD625-C82F-4AF6-96FA-576D21B6420C}" dt="2026-02-25T13:11:07.499" v="73" actId="478"/>
      <pc:docMkLst>
        <pc:docMk/>
      </pc:docMkLst>
      <pc:sldChg chg="addSp delSp modSp mod">
        <pc:chgData name="Anisa Begum" userId="7333e638-c8e6-488b-bb11-ff72e3ff5218" providerId="ADAL" clId="{C55FD625-C82F-4AF6-96FA-576D21B6420C}" dt="2026-02-25T13:11:07.499" v="73" actId="478"/>
        <pc:sldMkLst>
          <pc:docMk/>
          <pc:sldMk cId="109857222" sldId="256"/>
        </pc:sldMkLst>
        <pc:spChg chg="add mod">
          <ac:chgData name="Anisa Begum" userId="7333e638-c8e6-488b-bb11-ff72e3ff5218" providerId="ADAL" clId="{C55FD625-C82F-4AF6-96FA-576D21B6420C}" dt="2026-02-25T12:46:57.850" v="44" actId="255"/>
          <ac:spMkLst>
            <pc:docMk/>
            <pc:sldMk cId="109857222" sldId="256"/>
            <ac:spMk id="2" creationId="{A2BEECE7-FB4F-BD48-50E3-AD9262B0B92F}"/>
          </ac:spMkLst>
        </pc:spChg>
        <pc:spChg chg="mod">
          <ac:chgData name="Anisa Begum" userId="7333e638-c8e6-488b-bb11-ff72e3ff5218" providerId="ADAL" clId="{C55FD625-C82F-4AF6-96FA-576D21B6420C}" dt="2026-02-25T13:11:04.218" v="71" actId="14100"/>
          <ac:spMkLst>
            <pc:docMk/>
            <pc:sldMk cId="109857222" sldId="256"/>
            <ac:spMk id="12" creationId="{00000000-0000-0000-0000-000000000000}"/>
          </ac:spMkLst>
        </pc:spChg>
        <pc:spChg chg="mod">
          <ac:chgData name="Anisa Begum" userId="7333e638-c8e6-488b-bb11-ff72e3ff5218" providerId="ADAL" clId="{C55FD625-C82F-4AF6-96FA-576D21B6420C}" dt="2026-02-25T13:11:05.905" v="72" actId="1076"/>
          <ac:spMkLst>
            <pc:docMk/>
            <pc:sldMk cId="109857222" sldId="256"/>
            <ac:spMk id="14" creationId="{00000000-0000-0000-0000-000000000000}"/>
          </ac:spMkLst>
        </pc:spChg>
        <pc:grpChg chg="mod">
          <ac:chgData name="Anisa Begum" userId="7333e638-c8e6-488b-bb11-ff72e3ff5218" providerId="ADAL" clId="{C55FD625-C82F-4AF6-96FA-576D21B6420C}" dt="2026-02-25T13:10:56.375" v="69" actId="1076"/>
          <ac:grpSpMkLst>
            <pc:docMk/>
            <pc:sldMk cId="109857222" sldId="256"/>
            <ac:grpSpMk id="25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11/03/2026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05679"/>
            <a:ext cx="12192000" cy="7422293"/>
          </a:xfrm>
          <a:prstGeom prst="rect">
            <a:avLst/>
          </a:prstGeom>
        </p:spPr>
      </p:pic>
      <p:grpSp>
        <p:nvGrpSpPr>
          <p:cNvPr id="24" name="Group 23"/>
          <p:cNvGrpSpPr/>
          <p:nvPr/>
        </p:nvGrpSpPr>
        <p:grpSpPr>
          <a:xfrm>
            <a:off x="5407339" y="3245708"/>
            <a:ext cx="1397115" cy="2759676"/>
            <a:chOff x="6332538" y="446808"/>
            <a:chExt cx="2593570" cy="5037513"/>
          </a:xfrm>
        </p:grpSpPr>
        <p:sp>
          <p:nvSpPr>
            <p:cNvPr id="5" name="Rectangle: Rounded Corners 9">
              <a:extLst>
                <a:ext uri="{FF2B5EF4-FFF2-40B4-BE49-F238E27FC236}">
                  <a16:creationId xmlns:a16="http://schemas.microsoft.com/office/drawing/2014/main" id="{9138C515-F926-C104-8A91-0B70C994EEFE}"/>
                </a:ext>
              </a:extLst>
            </p:cNvPr>
            <p:cNvSpPr/>
            <p:nvPr/>
          </p:nvSpPr>
          <p:spPr>
            <a:xfrm>
              <a:off x="6332538" y="446808"/>
              <a:ext cx="2593570" cy="5037513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25515C7-88C3-A97D-79E3-B3C6956A8AF3}"/>
                </a:ext>
              </a:extLst>
            </p:cNvPr>
            <p:cNvSpPr/>
            <p:nvPr/>
          </p:nvSpPr>
          <p:spPr>
            <a:xfrm>
              <a:off x="7735693" y="722166"/>
              <a:ext cx="998376" cy="1081978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6A54926-3FE8-2D33-3974-A60EDE72F78C}"/>
                </a:ext>
              </a:extLst>
            </p:cNvPr>
            <p:cNvSpPr/>
            <p:nvPr/>
          </p:nvSpPr>
          <p:spPr>
            <a:xfrm>
              <a:off x="7869889" y="908591"/>
              <a:ext cx="326571" cy="354564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3F291C1-92AA-82A4-4937-2137E150EFBA}"/>
                </a:ext>
              </a:extLst>
            </p:cNvPr>
            <p:cNvSpPr/>
            <p:nvPr/>
          </p:nvSpPr>
          <p:spPr>
            <a:xfrm>
              <a:off x="8355081" y="1313516"/>
              <a:ext cx="326571" cy="354564"/>
            </a:xfrm>
            <a:prstGeom prst="ellipse">
              <a:avLst/>
            </a:prstGeom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: Rounded Corners 14">
              <a:extLst>
                <a:ext uri="{FF2B5EF4-FFF2-40B4-BE49-F238E27FC236}">
                  <a16:creationId xmlns:a16="http://schemas.microsoft.com/office/drawing/2014/main" id="{56F1F819-23E7-EBC7-788B-360017B6ADCC}"/>
                </a:ext>
              </a:extLst>
            </p:cNvPr>
            <p:cNvSpPr/>
            <p:nvPr/>
          </p:nvSpPr>
          <p:spPr>
            <a:xfrm>
              <a:off x="8355081" y="926231"/>
              <a:ext cx="263456" cy="177282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AF7A93E-EAD4-5223-33E4-8779DBA4D6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8789" b="79099" l="9604" r="86439">
                          <a14:backgroundMark x1="52500" y1="77685" x2="64600" y2="79722"/>
                        </a14:backgroundRemoval>
                      </a14:imgEffect>
                    </a14:imgLayer>
                  </a14:imgProps>
                </a:ext>
              </a:extLst>
            </a:blip>
            <a:srcRect r="3957" b="12113"/>
            <a:stretch>
              <a:fillRect/>
            </a:stretch>
          </p:blipFill>
          <p:spPr>
            <a:xfrm>
              <a:off x="6806294" y="2268047"/>
              <a:ext cx="1678402" cy="165873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2BEECE7-FB4F-BD48-50E3-AD9262B0B92F}"/>
              </a:ext>
            </a:extLst>
          </p:cNvPr>
          <p:cNvSpPr txBox="1"/>
          <p:nvPr/>
        </p:nvSpPr>
        <p:spPr>
          <a:xfrm>
            <a:off x="572568" y="384560"/>
            <a:ext cx="34183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Bodoni MT Black" panose="02070A03080606020203" pitchFamily="18" charset="0"/>
              </a:rPr>
              <a:t>Add power. </a:t>
            </a:r>
          </a:p>
          <a:p>
            <a:r>
              <a:rPr lang="en-GB" sz="3600" dirty="0">
                <a:latin typeface="Bodoni MT Black" panose="02070A03080606020203" pitchFamily="18" charset="0"/>
              </a:rPr>
              <a:t>Add style.</a:t>
            </a:r>
          </a:p>
          <a:p>
            <a:r>
              <a:rPr lang="en-GB" sz="3600" dirty="0">
                <a:latin typeface="Bodoni MT Black" panose="02070A03080606020203" pitchFamily="18" charset="0"/>
              </a:rPr>
              <a:t>Annex.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8690C2D-0B3E-2927-A338-1D8EB644F21E}"/>
              </a:ext>
            </a:extLst>
          </p:cNvPr>
          <p:cNvGrpSpPr/>
          <p:nvPr/>
        </p:nvGrpSpPr>
        <p:grpSpPr>
          <a:xfrm>
            <a:off x="7138109" y="2623434"/>
            <a:ext cx="1378043" cy="2582633"/>
            <a:chOff x="7138109" y="2623434"/>
            <a:chExt cx="1378043" cy="2582633"/>
          </a:xfrm>
        </p:grpSpPr>
        <p:grpSp>
          <p:nvGrpSpPr>
            <p:cNvPr id="25" name="Group 24"/>
            <p:cNvGrpSpPr/>
            <p:nvPr/>
          </p:nvGrpSpPr>
          <p:grpSpPr>
            <a:xfrm>
              <a:off x="7138109" y="2623434"/>
              <a:ext cx="1378043" cy="2582633"/>
              <a:chOff x="1208638" y="581891"/>
              <a:chExt cx="2694186" cy="5037513"/>
            </a:xfrm>
          </p:grpSpPr>
          <p:sp>
            <p:nvSpPr>
              <p:cNvPr id="11" name="Rounded Rectangle 10"/>
              <p:cNvSpPr/>
              <p:nvPr/>
            </p:nvSpPr>
            <p:spPr>
              <a:xfrm>
                <a:off x="1263535" y="581891"/>
                <a:ext cx="2593570" cy="5037513"/>
              </a:xfrm>
              <a:prstGeom prst="round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1381991" y="716973"/>
                <a:ext cx="2356659" cy="4522808"/>
              </a:xfrm>
              <a:prstGeom prst="round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1883872" y="716972"/>
                <a:ext cx="1354974" cy="280554"/>
              </a:xfrm>
              <a:prstGeom prst="roundRect">
                <a:avLst/>
              </a:prstGeom>
              <a:solidFill>
                <a:schemeClr val="tx1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110061" y="5382352"/>
                <a:ext cx="885826" cy="142875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208638" y="1563881"/>
                <a:ext cx="45719" cy="478564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15388" y="2220483"/>
                <a:ext cx="45719" cy="478564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230E826B-7BB5-A9B4-0E7C-E36662509096}"/>
                  </a:ext>
                </a:extLst>
              </p:cNvPr>
              <p:cNvSpPr/>
              <p:nvPr/>
            </p:nvSpPr>
            <p:spPr>
              <a:xfrm>
                <a:off x="2298173" y="754031"/>
                <a:ext cx="522514" cy="206436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F595FEF-C5F2-BA61-A4E9-4D268A1878A0}"/>
                  </a:ext>
                </a:extLst>
              </p:cNvPr>
              <p:cNvSpPr/>
              <p:nvPr/>
            </p:nvSpPr>
            <p:spPr>
              <a:xfrm>
                <a:off x="3857105" y="2304661"/>
                <a:ext cx="45719" cy="914389"/>
              </a:xfrm>
              <a:prstGeom prst="rect">
                <a:avLst/>
              </a:prstGeom>
              <a:solidFill>
                <a:schemeClr val="tx1"/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5"/>
            <a:srcRect l="3137" t="-451" r="-3137" b="451"/>
            <a:stretch/>
          </p:blipFill>
          <p:spPr>
            <a:xfrm>
              <a:off x="7236267" y="2855520"/>
              <a:ext cx="1240428" cy="21559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af2aebe-fce9-443b-a811-3c4827e7841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A44CF318AB1348994C7C6680555ABF" ma:contentTypeVersion="11" ma:contentTypeDescription="Create a new document." ma:contentTypeScope="" ma:versionID="f13a401f88028093f4e3483146975139">
  <xsd:schema xmlns:xsd="http://www.w3.org/2001/XMLSchema" xmlns:xs="http://www.w3.org/2001/XMLSchema" xmlns:p="http://schemas.microsoft.com/office/2006/metadata/properties" xmlns:ns3="2af2aebe-fce9-443b-a811-3c4827e78415" xmlns:ns4="b0391be1-711b-46b8-84f9-c908c13e096a" targetNamespace="http://schemas.microsoft.com/office/2006/metadata/properties" ma:root="true" ma:fieldsID="280090956e7d206a384b67e2fa75ff61" ns3:_="" ns4:_="">
    <xsd:import namespace="2af2aebe-fce9-443b-a811-3c4827e78415"/>
    <xsd:import namespace="b0391be1-711b-46b8-84f9-c908c13e096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f2aebe-fce9-443b-a811-3c4827e784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391be1-711b-46b8-84f9-c908c13e096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6F631C-B2B4-4D16-B993-6FA62EE38227}">
  <ds:schemaRefs>
    <ds:schemaRef ds:uri="http://purl.org/dc/elements/1.1/"/>
    <ds:schemaRef ds:uri="http://schemas.microsoft.com/office/2006/metadata/properties"/>
    <ds:schemaRef ds:uri="http://schemas.microsoft.com/office/infopath/2007/PartnerControls"/>
    <ds:schemaRef ds:uri="b0391be1-711b-46b8-84f9-c908c13e096a"/>
    <ds:schemaRef ds:uri="2af2aebe-fce9-443b-a811-3c4827e78415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9950C6C-20C6-40BD-B38E-05C6CF156B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C03FBF-5ECD-4B94-B02E-514BD35C60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f2aebe-fce9-443b-a811-3c4827e78415"/>
    <ds:schemaRef ds:uri="b0391be1-711b-46b8-84f9-c908c13e096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8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Bodoni MT Black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Anisa Begum</dc:creator>
  <cp:lastModifiedBy>Anisa Begum</cp:lastModifiedBy>
  <cp:revision>8</cp:revision>
  <dcterms:created xsi:type="dcterms:W3CDTF">2026-02-25T10:15:39Z</dcterms:created>
  <dcterms:modified xsi:type="dcterms:W3CDTF">2026-03-11T13:02:17Z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0x010100A2A44CF318AB1348994C7C6680555ABF</vt:lpwstr>
  </property>
</Properties>
</file>