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8"/>
  </p:notesMasterIdLst>
  <p:sldIdLst>
    <p:sldId id="256" r:id="rId5"/>
    <p:sldId id="257" r:id="rId6"/>
    <p:sldId id="258" r:id="rId7"/>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90FDAB-3DD8-49D1-BB3C-AF4A11DDC2AE}" v="69" dt="2026-02-04T13:07:21.179"/>
    <p1510:client id="{EF2E9DFB-3E22-4971-8D76-2DE525821B36}" v="1972" dt="2026-02-04T16:04:39.2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56993" autoAdjust="0"/>
  </p:normalViewPr>
  <p:slideViewPr>
    <p:cSldViewPr snapToGrid="0">
      <p:cViewPr varScale="1">
        <p:scale>
          <a:sx n="47" d="100"/>
          <a:sy n="47" d="100"/>
        </p:scale>
        <p:origin x="1834"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isa Begum" userId="7333e638-c8e6-488b-bb11-ff72e3ff5218" providerId="ADAL" clId="{86B97752-6866-459D-B976-E8ED58764648}"/>
    <pc:docChg chg="undo custSel addSld modSld">
      <pc:chgData name="Anisa Begum" userId="7333e638-c8e6-488b-bb11-ff72e3ff5218" providerId="ADAL" clId="{86B97752-6866-459D-B976-E8ED58764648}" dt="2026-02-04T13:10:17.506" v="1839" actId="20577"/>
      <pc:docMkLst>
        <pc:docMk/>
      </pc:docMkLst>
      <pc:sldChg chg="modNotesTx">
        <pc:chgData name="Anisa Begum" userId="7333e638-c8e6-488b-bb11-ff72e3ff5218" providerId="ADAL" clId="{86B97752-6866-459D-B976-E8ED58764648}" dt="2026-02-04T13:05:58.167" v="1658" actId="20577"/>
        <pc:sldMkLst>
          <pc:docMk/>
          <pc:sldMk cId="506220589" sldId="257"/>
        </pc:sldMkLst>
      </pc:sldChg>
      <pc:sldChg chg="addSp delSp modSp new mod setBg modNotesTx">
        <pc:chgData name="Anisa Begum" userId="7333e638-c8e6-488b-bb11-ff72e3ff5218" providerId="ADAL" clId="{86B97752-6866-459D-B976-E8ED58764648}" dt="2026-02-04T13:10:17.506" v="1839" actId="20577"/>
        <pc:sldMkLst>
          <pc:docMk/>
          <pc:sldMk cId="668803897" sldId="258"/>
        </pc:sldMkLst>
        <pc:spChg chg="add del">
          <ac:chgData name="Anisa Begum" userId="7333e638-c8e6-488b-bb11-ff72e3ff5218" providerId="ADAL" clId="{86B97752-6866-459D-B976-E8ED58764648}" dt="2026-02-04T13:07:33.695" v="1666" actId="26606"/>
          <ac:spMkLst>
            <pc:docMk/>
            <pc:sldMk cId="668803897" sldId="258"/>
            <ac:spMk id="2" creationId="{49EC2676-758F-3767-A651-5C8AAFED0C15}"/>
          </ac:spMkLst>
        </pc:spChg>
        <pc:spChg chg="del">
          <ac:chgData name="Anisa Begum" userId="7333e638-c8e6-488b-bb11-ff72e3ff5218" providerId="ADAL" clId="{86B97752-6866-459D-B976-E8ED58764648}" dt="2026-02-04T13:07:21.179" v="1660"/>
          <ac:spMkLst>
            <pc:docMk/>
            <pc:sldMk cId="668803897" sldId="258"/>
            <ac:spMk id="3" creationId="{62AC6EBF-652E-14B6-2BF7-8A8408400CC0}"/>
          </ac:spMkLst>
        </pc:spChg>
        <pc:picChg chg="add mod">
          <ac:chgData name="Anisa Begum" userId="7333e638-c8e6-488b-bb11-ff72e3ff5218" providerId="ADAL" clId="{86B97752-6866-459D-B976-E8ED58764648}" dt="2026-02-04T13:07:45.932" v="1671" actId="1076"/>
          <ac:picMkLst>
            <pc:docMk/>
            <pc:sldMk cId="668803897" sldId="258"/>
            <ac:picMk id="4" creationId="{34DA9A16-0642-B3A5-A2EC-73E084570A66}"/>
          </ac:picMkLst>
        </pc:picChg>
      </pc:sldChg>
    </pc:docChg>
  </pc:docChgLst>
  <pc:docChgLst>
    <pc:chgData name="Anisa Begum" userId="S::begum20an@valentines-sch.org.uk::7333e638-c8e6-488b-bb11-ff72e3ff5218" providerId="AD" clId="Web-{96D4E88D-AFCB-8A22-CAAC-EE778724B615}"/>
    <pc:docChg chg="modSld">
      <pc:chgData name="Anisa Begum" userId="S::begum20an@valentines-sch.org.uk::7333e638-c8e6-488b-bb11-ff72e3ff5218" providerId="AD" clId="Web-{96D4E88D-AFCB-8A22-CAAC-EE778724B615}" dt="2026-02-04T12:27:35.616" v="0"/>
      <pc:docMkLst>
        <pc:docMk/>
      </pc:docMkLst>
      <pc:sldChg chg="modNotes">
        <pc:chgData name="Anisa Begum" userId="S::begum20an@valentines-sch.org.uk::7333e638-c8e6-488b-bb11-ff72e3ff5218" providerId="AD" clId="Web-{96D4E88D-AFCB-8A22-CAAC-EE778724B615}" dt="2026-02-04T12:27:35.616" v="0"/>
        <pc:sldMkLst>
          <pc:docMk/>
          <pc:sldMk cId="506220589" sldId="257"/>
        </pc:sldMkLst>
      </pc:sldChg>
    </pc:docChg>
  </pc:docChgLst>
  <pc:docChgLst>
    <pc:chgData name="Anisa Begum" userId="7333e638-c8e6-488b-bb11-ff72e3ff5218" providerId="ADAL" clId="{648CD2F8-0A7A-413F-9C8A-1C766BAED0EA}"/>
    <pc:docChg chg="custSel modSld">
      <pc:chgData name="Anisa Begum" userId="7333e638-c8e6-488b-bb11-ff72e3ff5218" providerId="ADAL" clId="{648CD2F8-0A7A-413F-9C8A-1C766BAED0EA}" dt="2026-02-04T16:30:30.491" v="3335" actId="1076"/>
      <pc:docMkLst>
        <pc:docMk/>
      </pc:docMkLst>
      <pc:sldChg chg="modSp mod">
        <pc:chgData name="Anisa Begum" userId="7333e638-c8e6-488b-bb11-ff72e3ff5218" providerId="ADAL" clId="{648CD2F8-0A7A-413F-9C8A-1C766BAED0EA}" dt="2026-02-04T15:56:49.698" v="1508" actId="20577"/>
        <pc:sldMkLst>
          <pc:docMk/>
          <pc:sldMk cId="109857222" sldId="256"/>
        </pc:sldMkLst>
        <pc:spChg chg="mod">
          <ac:chgData name="Anisa Begum" userId="7333e638-c8e6-488b-bb11-ff72e3ff5218" providerId="ADAL" clId="{648CD2F8-0A7A-413F-9C8A-1C766BAED0EA}" dt="2026-02-04T15:56:49.698" v="1508" actId="20577"/>
          <ac:spMkLst>
            <pc:docMk/>
            <pc:sldMk cId="109857222" sldId="256"/>
            <ac:spMk id="3" creationId="{00000000-0000-0000-0000-000000000000}"/>
          </ac:spMkLst>
        </pc:spChg>
      </pc:sldChg>
      <pc:sldChg chg="modSp mod modNotesTx">
        <pc:chgData name="Anisa Begum" userId="7333e638-c8e6-488b-bb11-ff72e3ff5218" providerId="ADAL" clId="{648CD2F8-0A7A-413F-9C8A-1C766BAED0EA}" dt="2026-02-04T16:30:30.491" v="3335" actId="1076"/>
        <pc:sldMkLst>
          <pc:docMk/>
          <pc:sldMk cId="506220589" sldId="257"/>
        </pc:sldMkLst>
        <pc:picChg chg="mod">
          <ac:chgData name="Anisa Begum" userId="7333e638-c8e6-488b-bb11-ff72e3ff5218" providerId="ADAL" clId="{648CD2F8-0A7A-413F-9C8A-1C766BAED0EA}" dt="2026-02-04T16:30:30.491" v="3335" actId="1076"/>
          <ac:picMkLst>
            <pc:docMk/>
            <pc:sldMk cId="506220589" sldId="257"/>
            <ac:picMk id="4" creationId="{00000000-0000-0000-0000-000000000000}"/>
          </ac:picMkLst>
        </pc:picChg>
      </pc:sldChg>
      <pc:sldChg chg="modNotesTx">
        <pc:chgData name="Anisa Begum" userId="7333e638-c8e6-488b-bb11-ff72e3ff5218" providerId="ADAL" clId="{648CD2F8-0A7A-413F-9C8A-1C766BAED0EA}" dt="2026-02-04T16:13:49.098" v="2886" actId="20577"/>
        <pc:sldMkLst>
          <pc:docMk/>
          <pc:sldMk cId="668803897" sldId="258"/>
        </pc:sldMkLst>
      </pc:sldChg>
    </pc:docChg>
  </pc:docChgLst>
  <pc:docChgLst>
    <pc:chgData name="Anisa Begum" userId="S::begum20an@valentines-sch.org.uk::7333e638-c8e6-488b-bb11-ff72e3ff5218" providerId="AD" clId="Web-{95B968D3-59A6-47D9-1F0D-1E143C1DD300}"/>
    <pc:docChg chg="modSld">
      <pc:chgData name="Anisa Begum" userId="S::begum20an@valentines-sch.org.uk::7333e638-c8e6-488b-bb11-ff72e3ff5218" providerId="AD" clId="Web-{95B968D3-59A6-47D9-1F0D-1E143C1DD300}" dt="2026-02-03T11:47:47.350" v="0"/>
      <pc:docMkLst>
        <pc:docMk/>
      </pc:docMkLst>
      <pc:sldChg chg="modNotes">
        <pc:chgData name="Anisa Begum" userId="S::begum20an@valentines-sch.org.uk::7333e638-c8e6-488b-bb11-ff72e3ff5218" providerId="AD" clId="Web-{95B968D3-59A6-47D9-1F0D-1E143C1DD300}" dt="2026-02-03T11:47:47.350" v="0"/>
        <pc:sldMkLst>
          <pc:docMk/>
          <pc:sldMk cId="506220589" sldId="25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CA56DC-000D-4A5B-9530-E3E1AAADA810}" type="datetimeFigureOut">
              <a:rPr lang="en-GB" smtClean="0"/>
              <a:t>04/02/2026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DFD0B9-3A56-40D3-9343-2DA4471CD3A9}" type="slidenum">
              <a:rPr lang="en-GB" smtClean="0"/>
              <a:t>‹#›</a:t>
            </a:fld>
            <a:endParaRPr lang="en-GB"/>
          </a:p>
        </p:txBody>
      </p:sp>
    </p:spTree>
    <p:extLst>
      <p:ext uri="{BB962C8B-B14F-4D97-AF65-F5344CB8AC3E}">
        <p14:creationId xmlns:p14="http://schemas.microsoft.com/office/powerpoint/2010/main" val="3872703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DFD0B9-3A56-40D3-9343-2DA4471CD3A9}" type="slidenum">
              <a:rPr lang="en-GB" smtClean="0"/>
              <a:t>1</a:t>
            </a:fld>
            <a:endParaRPr lang="en-GB"/>
          </a:p>
        </p:txBody>
      </p:sp>
    </p:spTree>
    <p:extLst>
      <p:ext uri="{BB962C8B-B14F-4D97-AF65-F5344CB8AC3E}">
        <p14:creationId xmlns:p14="http://schemas.microsoft.com/office/powerpoint/2010/main" val="922207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The intended</a:t>
            </a:r>
            <a:r>
              <a:rPr lang="en-GB" sz="1400" baseline="0" dirty="0"/>
              <a:t> purpose of BMW logo is to represent the brand and identify its vehicles </a:t>
            </a:r>
          </a:p>
          <a:p>
            <a:r>
              <a:rPr lang="en-GB" sz="1400" baseline="0" dirty="0"/>
              <a:t> </a:t>
            </a:r>
          </a:p>
          <a:p>
            <a:r>
              <a:rPr lang="en-GB" sz="1400" baseline="0" dirty="0"/>
              <a:t>The BMW logo is a vector graphic which means that it can be put to any size without loosing its quality.</a:t>
            </a:r>
          </a:p>
          <a:p>
            <a:r>
              <a:rPr lang="en-GB" sz="1400" baseline="0" dirty="0"/>
              <a:t>The BMW placed on the outer circle stands for Bavarian Motor Works. The text is written in bold to make their name clearly visible and well known.</a:t>
            </a:r>
          </a:p>
          <a:p>
            <a:endParaRPr lang="en-GB" sz="1400" baseline="0" dirty="0"/>
          </a:p>
          <a:p>
            <a:r>
              <a:rPr lang="en-GB" sz="1400" baseline="0" dirty="0"/>
              <a:t>The logo used circular composition and gives a structured layout making it look neat and professional. Makes it look appealing to look at.</a:t>
            </a:r>
          </a:p>
          <a:p>
            <a:r>
              <a:rPr lang="en-GB" sz="1400" baseline="0" dirty="0"/>
              <a:t>This logo has a limited, simple, chic colour palette of black, grey, blue. The colours blue and white are part of BMW’s heritage which means when you look at it you already know what brand it is. The black add a sophisticated, luxury look.   </a:t>
            </a:r>
          </a:p>
          <a:p>
            <a:endParaRPr lang="en-GB" sz="1400" baseline="0" dirty="0"/>
          </a:p>
          <a:p>
            <a:r>
              <a:rPr lang="en-GB" sz="1400" baseline="0" dirty="0"/>
              <a:t>This logo is fit for its purpose because its highly recognisable and even though its very simple it still gives off something unique. The vector-based design allows this image to be sized however which means its effective if anyone wants to use it for advertisements, websites. The circular and symmetrical shape allows for it to reflect BMW’s reputation for high quality engineering.  The logo is effective at informing and identifying the brand</a:t>
            </a:r>
          </a:p>
          <a:p>
            <a:r>
              <a:rPr lang="en-GB" sz="1400" dirty="0">
                <a:ea typeface="Calibri" panose="020F0502020204030204"/>
                <a:cs typeface="Calibri" panose="020F0502020204030204"/>
              </a:rPr>
              <a:t>The BMW logo educates audience about communicating information about the brand identity. It appeals to different audiences for adults is shows professionalism and at that age people have more interests in cars like BMW.</a:t>
            </a:r>
          </a:p>
          <a:p>
            <a:endParaRPr lang="en-GB" sz="1400" dirty="0">
              <a:ea typeface="Calibri" panose="020F0502020204030204"/>
              <a:cs typeface="Calibri" panose="020F0502020204030204"/>
            </a:endParaRPr>
          </a:p>
          <a:p>
            <a:r>
              <a:rPr lang="en-GB" sz="1400" dirty="0">
                <a:ea typeface="Calibri" panose="020F0502020204030204"/>
                <a:cs typeface="Calibri" panose="020F0502020204030204"/>
              </a:rPr>
              <a:t>Some strengths of this logo are easily recognisable and stands out. Another strength is when you look at the logo you know that it’s a luxury car brand which means that even if you look at the logo you know it’s a well-known brand.</a:t>
            </a:r>
          </a:p>
          <a:p>
            <a:endParaRPr lang="en-GB" sz="1400" dirty="0">
              <a:ea typeface="Calibri" panose="020F0502020204030204"/>
              <a:cs typeface="Calibri" panose="020F0502020204030204"/>
            </a:endParaRPr>
          </a:p>
          <a:p>
            <a:r>
              <a:rPr lang="en-GB" sz="1400" dirty="0">
                <a:ea typeface="Calibri" panose="020F0502020204030204"/>
                <a:cs typeface="Calibri" panose="020F0502020204030204"/>
              </a:rPr>
              <a:t>Some weaknesses of this logo is that its very simple and not as much eye catching and interesting.</a:t>
            </a:r>
          </a:p>
          <a:p>
            <a:endParaRPr lang="en-GB" sz="1400" dirty="0">
              <a:ea typeface="Calibri" panose="020F0502020204030204"/>
              <a:cs typeface="Calibri" panose="020F0502020204030204"/>
            </a:endParaRPr>
          </a:p>
          <a:p>
            <a:endParaRPr lang="en-GB" sz="1400" dirty="0">
              <a:ea typeface="Calibri" panose="020F0502020204030204"/>
              <a:cs typeface="Calibri" panose="020F0502020204030204"/>
            </a:endParaRPr>
          </a:p>
          <a:p>
            <a:endParaRPr lang="en-GB" sz="1400" dirty="0">
              <a:ea typeface="Calibri" panose="020F0502020204030204"/>
              <a:cs typeface="Calibri" panose="020F0502020204030204"/>
            </a:endParaRPr>
          </a:p>
          <a:p>
            <a:endParaRPr lang="en-GB" sz="1400" dirty="0">
              <a:ea typeface="Calibri" panose="020F0502020204030204"/>
              <a:cs typeface="Calibri" panose="020F0502020204030204"/>
            </a:endParaRPr>
          </a:p>
        </p:txBody>
      </p:sp>
      <p:sp>
        <p:nvSpPr>
          <p:cNvPr id="4" name="Slide Number Placeholder 3"/>
          <p:cNvSpPr>
            <a:spLocks noGrp="1"/>
          </p:cNvSpPr>
          <p:nvPr>
            <p:ph type="sldNum" sz="quarter" idx="10"/>
          </p:nvPr>
        </p:nvSpPr>
        <p:spPr/>
        <p:txBody>
          <a:bodyPr/>
          <a:lstStyle/>
          <a:p>
            <a:fld id="{04DFD0B9-3A56-40D3-9343-2DA4471CD3A9}" type="slidenum">
              <a:rPr lang="en-GB" smtClean="0"/>
              <a:t>2</a:t>
            </a:fld>
            <a:endParaRPr lang="en-GB"/>
          </a:p>
        </p:txBody>
      </p:sp>
    </p:spTree>
    <p:extLst>
      <p:ext uri="{BB962C8B-B14F-4D97-AF65-F5344CB8AC3E}">
        <p14:creationId xmlns:p14="http://schemas.microsoft.com/office/powerpoint/2010/main" val="664460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intended purpose of this advert is to promote the brand of Pepsi, persuade customers to buy Pepsi by presenting it as a drink that is available everywhere and fits into any lifestyle. </a:t>
            </a:r>
          </a:p>
          <a:p>
            <a:r>
              <a:rPr lang="en-GB" dirty="0"/>
              <a:t>This advert is to create a good brand image by making it look unique and fun. </a:t>
            </a:r>
          </a:p>
          <a:p>
            <a:endParaRPr lang="en-GB" dirty="0"/>
          </a:p>
          <a:p>
            <a:r>
              <a:rPr lang="en-GB" dirty="0"/>
              <a:t>This advert is a bitmap image. The text of this advert ‘’PESPSI EVERYWHERE’’ reinforces that Pepsi is worldwide and wherever you go even a place like the desert you'll be able to find a Pepsi. The bold, capitalized, short slogan shows that it's easy to see and that they don’t have much to say as you should already know how good the brand is. The beige tones dominate the background. The blue, red and white colours of the Pepsi brand strongly contrasts with the desert which then makes the brand and product stand out more. The sizing and position of this is that the can is oversized which symbolized importance. The can being on the right side draws the attention of the viewer. And then the slogan balances the image visually.</a:t>
            </a:r>
          </a:p>
          <a:p>
            <a:r>
              <a:rPr lang="en-GB" dirty="0"/>
              <a:t>The characters in this advert at the people in the truck who are shown are enjoying their time being at the desert with Pepsi. Objects are the trucks and the can.</a:t>
            </a:r>
          </a:p>
          <a:p>
            <a:endParaRPr lang="en-GB" dirty="0"/>
          </a:p>
          <a:p>
            <a:r>
              <a:rPr lang="en-GB" dirty="0"/>
              <a:t>This advert is fit for its purpose because its very eye catching and persuasive as that is what the intended effect is meant to be which they have successfully achieved.  It is effective at invoking emotion like thirst, desire appetizing. For younger audience this may catch their eye as it looks vibrant and fun which youngers may be interested in.</a:t>
            </a:r>
          </a:p>
          <a:p>
            <a:endParaRPr lang="en-GB" dirty="0"/>
          </a:p>
          <a:p>
            <a:r>
              <a:rPr lang="en-GB" dirty="0"/>
              <a:t>Some strengths of this advert is that its fit for its purpose and is very eye catching, persuasive. It also has given you a clear message from the slogan so its easy for anyone to understand. Lastly, the wide audience appeal is effective as its for everyone without it being for a specific group of people.</a:t>
            </a:r>
          </a:p>
          <a:p>
            <a:endParaRPr lang="en-GB" dirty="0"/>
          </a:p>
          <a:p>
            <a:r>
              <a:rPr lang="en-GB" dirty="0"/>
              <a:t>Some weaknesses of this advert could be the unrealistic imagery as people may think its just fake and there's no realness behind it. Another weakness is that it may be too generic as the slogan doesn’t differentiate from any of the other drink brands. </a:t>
            </a:r>
          </a:p>
        </p:txBody>
      </p:sp>
      <p:sp>
        <p:nvSpPr>
          <p:cNvPr id="4" name="Slide Number Placeholder 3"/>
          <p:cNvSpPr>
            <a:spLocks noGrp="1"/>
          </p:cNvSpPr>
          <p:nvPr>
            <p:ph type="sldNum" sz="quarter" idx="5"/>
          </p:nvPr>
        </p:nvSpPr>
        <p:spPr/>
        <p:txBody>
          <a:bodyPr/>
          <a:lstStyle/>
          <a:p>
            <a:fld id="{04DFD0B9-3A56-40D3-9343-2DA4471CD3A9}" type="slidenum">
              <a:rPr lang="en-GB" smtClean="0"/>
              <a:t>3</a:t>
            </a:fld>
            <a:endParaRPr lang="en-GB"/>
          </a:p>
        </p:txBody>
      </p:sp>
    </p:spTree>
    <p:extLst>
      <p:ext uri="{BB962C8B-B14F-4D97-AF65-F5344CB8AC3E}">
        <p14:creationId xmlns:p14="http://schemas.microsoft.com/office/powerpoint/2010/main" val="2575462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04/02/2026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04/02/2026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04/02/2026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04/02/2026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04/02/2026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04/02/2026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04/02/2026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04/02/2026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04/02/2026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04/02/2026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04/02/2026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04/02/2026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Graphics products</a:t>
            </a:r>
          </a:p>
        </p:txBody>
      </p:sp>
      <p:sp>
        <p:nvSpPr>
          <p:cNvPr id="3" name="Subtitle 2"/>
          <p:cNvSpPr>
            <a:spLocks noGrp="1"/>
          </p:cNvSpPr>
          <p:nvPr>
            <p:ph type="subTitle" idx="1"/>
          </p:nvPr>
        </p:nvSpPr>
        <p:spPr/>
        <p:txBody>
          <a:bodyPr/>
          <a:lstStyle/>
          <a:p>
            <a:r>
              <a:rPr lang="en-GB" dirty="0" err="1"/>
              <a:t>anisa</a:t>
            </a:r>
            <a:endParaRPr lang="en-GB" dirty="0"/>
          </a:p>
        </p:txBody>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3"/>
          <a:stretch>
            <a:fillRect/>
          </a:stretch>
        </p:blipFill>
        <p:spPr>
          <a:xfrm>
            <a:off x="508158" y="179098"/>
            <a:ext cx="11175683" cy="6499803"/>
          </a:xfrm>
          <a:prstGeom prst="rect">
            <a:avLst/>
          </a:prstGeom>
        </p:spPr>
      </p:pic>
    </p:spTree>
    <p:extLst>
      <p:ext uri="{BB962C8B-B14F-4D97-AF65-F5344CB8AC3E}">
        <p14:creationId xmlns:p14="http://schemas.microsoft.com/office/powerpoint/2010/main" val="506220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C2676-758F-3767-A651-5C8AAFED0C15}"/>
              </a:ext>
            </a:extLst>
          </p:cNvPr>
          <p:cNvSpPr>
            <a:spLocks noGrp="1"/>
          </p:cNvSpPr>
          <p:nvPr>
            <p:ph type="title"/>
          </p:nvPr>
        </p:nvSpPr>
        <p:spPr/>
        <p:txBody>
          <a:bodyPr/>
          <a:lstStyle/>
          <a:p>
            <a:endParaRPr lang="en-GB" dirty="0"/>
          </a:p>
        </p:txBody>
      </p:sp>
      <p:pic>
        <p:nvPicPr>
          <p:cNvPr id="4" name="Content Placeholder 3">
            <a:extLst>
              <a:ext uri="{FF2B5EF4-FFF2-40B4-BE49-F238E27FC236}">
                <a16:creationId xmlns:a16="http://schemas.microsoft.com/office/drawing/2014/main" id="{34DA9A16-0642-B3A5-A2EC-73E084570A66}"/>
              </a:ext>
            </a:extLst>
          </p:cNvPr>
          <p:cNvPicPr>
            <a:picLocks noGrp="1" noChangeAspect="1"/>
          </p:cNvPicPr>
          <p:nvPr>
            <p:ph idx="1"/>
          </p:nvPr>
        </p:nvPicPr>
        <p:blipFill>
          <a:blip r:embed="rId3"/>
          <a:stretch>
            <a:fillRect/>
          </a:stretch>
        </p:blipFill>
        <p:spPr>
          <a:xfrm>
            <a:off x="943207" y="365125"/>
            <a:ext cx="10305585" cy="6086938"/>
          </a:xfrm>
          <a:prstGeom prst="rect">
            <a:avLst/>
          </a:prstGeom>
        </p:spPr>
      </p:pic>
    </p:spTree>
    <p:extLst>
      <p:ext uri="{BB962C8B-B14F-4D97-AF65-F5344CB8AC3E}">
        <p14:creationId xmlns:p14="http://schemas.microsoft.com/office/powerpoint/2010/main" val="6688038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2af2aebe-fce9-443b-a811-3c4827e7841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2A44CF318AB1348994C7C6680555ABF" ma:contentTypeVersion="11" ma:contentTypeDescription="Create a new document." ma:contentTypeScope="" ma:versionID="f13a401f88028093f4e3483146975139">
  <xsd:schema xmlns:xsd="http://www.w3.org/2001/XMLSchema" xmlns:xs="http://www.w3.org/2001/XMLSchema" xmlns:p="http://schemas.microsoft.com/office/2006/metadata/properties" xmlns:ns3="2af2aebe-fce9-443b-a811-3c4827e78415" xmlns:ns4="b0391be1-711b-46b8-84f9-c908c13e096a" targetNamespace="http://schemas.microsoft.com/office/2006/metadata/properties" ma:root="true" ma:fieldsID="280090956e7d206a384b67e2fa75ff61" ns3:_="" ns4:_="">
    <xsd:import namespace="2af2aebe-fce9-443b-a811-3c4827e78415"/>
    <xsd:import namespace="b0391be1-711b-46b8-84f9-c908c13e096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SearchProperties" minOccurs="0"/>
                <xsd:element ref="ns3:MediaServiceObjectDetectorVersions" minOccurs="0"/>
                <xsd:element ref="ns3:_activity"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f2aebe-fce9-443b-a811-3c4827e784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_activity" ma:index="17" nillable="true" ma:displayName="_activity" ma:hidden="true" ma:internalName="_activity">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391be1-711b-46b8-84f9-c908c13e096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CB58BE-A000-47F1-B46F-5805B45578E1}">
  <ds:schemaRefs>
    <ds:schemaRef ds:uri="http://purl.org/dc/terms/"/>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http://schemas.microsoft.com/office/2006/documentManagement/types"/>
    <ds:schemaRef ds:uri="b0391be1-711b-46b8-84f9-c908c13e096a"/>
    <ds:schemaRef ds:uri="2af2aebe-fce9-443b-a811-3c4827e78415"/>
    <ds:schemaRef ds:uri="http://purl.org/dc/dcmitype/"/>
    <ds:schemaRef ds:uri="http://purl.org/dc/elements/1.1/"/>
  </ds:schemaRefs>
</ds:datastoreItem>
</file>

<file path=customXml/itemProps2.xml><?xml version="1.0" encoding="utf-8"?>
<ds:datastoreItem xmlns:ds="http://schemas.openxmlformats.org/officeDocument/2006/customXml" ds:itemID="{55F4ED3B-6FA8-44E7-9B34-FA7B1040BA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f2aebe-fce9-443b-a811-3c4827e78415"/>
    <ds:schemaRef ds:uri="b0391be1-711b-46b8-84f9-c908c13e09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750DED9-6308-4B92-9432-46DD24DC82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727</Words>
  <Application>Microsoft Office PowerPoint</Application>
  <PresentationFormat>Widescreen</PresentationFormat>
  <Paragraphs>32</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Aptos</vt:lpstr>
      <vt:lpstr>Aptos Display</vt:lpstr>
      <vt:lpstr>Arial</vt:lpstr>
      <vt:lpstr>Calibri</vt:lpstr>
      <vt:lpstr>office theme</vt:lpstr>
      <vt:lpstr>Graphics products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Graphics products</dc:title>
  <dc:creator>Anisa Begum</dc:creator>
  <cp:lastModifiedBy>Anisa Begum</cp:lastModifiedBy>
  <cp:revision>11</cp:revision>
  <dcterms:created xsi:type="dcterms:W3CDTF">2026-01-28T13:04:54Z</dcterms:created>
  <dcterms:modified xsi:type="dcterms:W3CDTF">2026-02-04T16:30:38Z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0x010100A2A44CF318AB1348994C7C6680555ABF</vt:lpwstr>
  </property>
</Properties>
</file>